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ink/ink1.xml" ContentType="application/inkml+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2" r:id="rId1"/>
  </p:sldMasterIdLst>
  <p:notesMasterIdLst>
    <p:notesMasterId r:id="rId52"/>
  </p:notesMasterIdLst>
  <p:sldIdLst>
    <p:sldId id="341" r:id="rId2"/>
    <p:sldId id="293" r:id="rId3"/>
    <p:sldId id="257" r:id="rId4"/>
    <p:sldId id="301" r:id="rId5"/>
    <p:sldId id="291" r:id="rId6"/>
    <p:sldId id="344" r:id="rId7"/>
    <p:sldId id="290" r:id="rId8"/>
    <p:sldId id="345" r:id="rId9"/>
    <p:sldId id="310" r:id="rId10"/>
    <p:sldId id="311" r:id="rId11"/>
    <p:sldId id="312" r:id="rId12"/>
    <p:sldId id="313" r:id="rId13"/>
    <p:sldId id="314" r:id="rId14"/>
    <p:sldId id="315" r:id="rId15"/>
    <p:sldId id="316" r:id="rId16"/>
    <p:sldId id="317" r:id="rId17"/>
    <p:sldId id="318" r:id="rId18"/>
    <p:sldId id="319" r:id="rId19"/>
    <p:sldId id="320" r:id="rId20"/>
    <p:sldId id="321" r:id="rId21"/>
    <p:sldId id="322" r:id="rId22"/>
    <p:sldId id="323" r:id="rId23"/>
    <p:sldId id="324" r:id="rId24"/>
    <p:sldId id="295" r:id="rId25"/>
    <p:sldId id="346" r:id="rId26"/>
    <p:sldId id="347" r:id="rId27"/>
    <p:sldId id="350" r:id="rId28"/>
    <p:sldId id="349" r:id="rId29"/>
    <p:sldId id="354" r:id="rId30"/>
    <p:sldId id="351" r:id="rId31"/>
    <p:sldId id="348" r:id="rId32"/>
    <p:sldId id="340" r:id="rId33"/>
    <p:sldId id="326" r:id="rId34"/>
    <p:sldId id="328" r:id="rId35"/>
    <p:sldId id="329" r:id="rId36"/>
    <p:sldId id="330" r:id="rId37"/>
    <p:sldId id="331" r:id="rId38"/>
    <p:sldId id="332" r:id="rId39"/>
    <p:sldId id="333" r:id="rId40"/>
    <p:sldId id="334" r:id="rId41"/>
    <p:sldId id="335" r:id="rId42"/>
    <p:sldId id="336" r:id="rId43"/>
    <p:sldId id="327" r:id="rId44"/>
    <p:sldId id="338" r:id="rId45"/>
    <p:sldId id="355" r:id="rId46"/>
    <p:sldId id="356" r:id="rId47"/>
    <p:sldId id="357" r:id="rId48"/>
    <p:sldId id="358" r:id="rId49"/>
    <p:sldId id="342" r:id="rId50"/>
    <p:sldId id="343" r:id="rId51"/>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a:srgbClr val="FFFFFF"/>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BA55E5-23BD-5418-8A7D-200A9E66BEE0}" v="718" dt="2021-12-06T18:01:59.166"/>
    <p1510:client id="{7C4EDAAA-979C-40C2-B78E-56A25F462846}" v="3352" dt="2021-12-06T18:02:58.7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1" autoAdjust="0"/>
    <p:restoredTop sz="94660" autoAdjust="0"/>
  </p:normalViewPr>
  <p:slideViewPr>
    <p:cSldViewPr snapToGrid="0">
      <p:cViewPr>
        <p:scale>
          <a:sx n="96" d="100"/>
          <a:sy n="96" d="100"/>
        </p:scale>
        <p:origin x="978" y="177"/>
      </p:cViewPr>
      <p:guideLst>
        <p:guide orient="horz" pos="2160"/>
        <p:guide pos="2880"/>
      </p:guideLst>
    </p:cSldViewPr>
  </p:slideViewPr>
  <p:outlineViewPr>
    <p:cViewPr>
      <p:scale>
        <a:sx n="33" d="100"/>
        <a:sy n="33" d="100"/>
      </p:scale>
      <p:origin x="0" y="-46710"/>
    </p:cViewPr>
  </p:outlineViewPr>
  <p:notesTextViewPr>
    <p:cViewPr>
      <p:scale>
        <a:sx n="1" d="1"/>
        <a:sy n="1" d="1"/>
      </p:scale>
      <p:origin x="0" y="0"/>
    </p:cViewPr>
  </p:notesTextViewPr>
  <p:notesViewPr>
    <p:cSldViewPr snapToGrid="0" showGuides="1">
      <p:cViewPr varScale="1">
        <p:scale>
          <a:sx n="77" d="100"/>
          <a:sy n="77" d="100"/>
        </p:scale>
        <p:origin x="2796" y="51"/>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eo Cordioli" userId="S::10611332@polimi.it::204eadbe-03fb-4250-bc18-1c03c196a23d" providerId="AD" clId="Web-{33BA55E5-23BD-5418-8A7D-200A9E66BEE0}"/>
    <pc:docChg chg="addSld delSld modSld">
      <pc:chgData name="Matteo Cordioli" userId="S::10611332@polimi.it::204eadbe-03fb-4250-bc18-1c03c196a23d" providerId="AD" clId="Web-{33BA55E5-23BD-5418-8A7D-200A9E66BEE0}" dt="2021-12-06T18:01:59.166" v="673" actId="20577"/>
      <pc:docMkLst>
        <pc:docMk/>
      </pc:docMkLst>
      <pc:sldChg chg="modSp">
        <pc:chgData name="Matteo Cordioli" userId="S::10611332@polimi.it::204eadbe-03fb-4250-bc18-1c03c196a23d" providerId="AD" clId="Web-{33BA55E5-23BD-5418-8A7D-200A9E66BEE0}" dt="2021-12-06T17:12:06.768" v="180" actId="20577"/>
        <pc:sldMkLst>
          <pc:docMk/>
          <pc:sldMk cId="1650179272" sldId="257"/>
        </pc:sldMkLst>
        <pc:spChg chg="mod">
          <ac:chgData name="Matteo Cordioli" userId="S::10611332@polimi.it::204eadbe-03fb-4250-bc18-1c03c196a23d" providerId="AD" clId="Web-{33BA55E5-23BD-5418-8A7D-200A9E66BEE0}" dt="2021-12-06T17:11:24.547" v="166"/>
          <ac:spMkLst>
            <pc:docMk/>
            <pc:sldMk cId="1650179272" sldId="257"/>
            <ac:spMk id="2" creationId="{00000000-0000-0000-0000-000000000000}"/>
          </ac:spMkLst>
        </pc:spChg>
        <pc:spChg chg="mod">
          <ac:chgData name="Matteo Cordioli" userId="S::10611332@polimi.it::204eadbe-03fb-4250-bc18-1c03c196a23d" providerId="AD" clId="Web-{33BA55E5-23BD-5418-8A7D-200A9E66BEE0}" dt="2021-12-06T17:12:06.768" v="180" actId="20577"/>
          <ac:spMkLst>
            <pc:docMk/>
            <pc:sldMk cId="1650179272" sldId="257"/>
            <ac:spMk id="3" creationId="{00000000-0000-0000-0000-000000000000}"/>
          </ac:spMkLst>
        </pc:spChg>
      </pc:sldChg>
      <pc:sldChg chg="addSp delSp modSp del">
        <pc:chgData name="Matteo Cordioli" userId="S::10611332@polimi.it::204eadbe-03fb-4250-bc18-1c03c196a23d" providerId="AD" clId="Web-{33BA55E5-23BD-5418-8A7D-200A9E66BEE0}" dt="2021-12-06T17:34:56.968" v="413"/>
        <pc:sldMkLst>
          <pc:docMk/>
          <pc:sldMk cId="2101117720" sldId="278"/>
        </pc:sldMkLst>
        <pc:spChg chg="del">
          <ac:chgData name="Matteo Cordioli" userId="S::10611332@polimi.it::204eadbe-03fb-4250-bc18-1c03c196a23d" providerId="AD" clId="Web-{33BA55E5-23BD-5418-8A7D-200A9E66BEE0}" dt="2021-12-06T17:34:39.467" v="410"/>
          <ac:spMkLst>
            <pc:docMk/>
            <pc:sldMk cId="2101117720" sldId="278"/>
            <ac:spMk id="2" creationId="{00000000-0000-0000-0000-000000000000}"/>
          </ac:spMkLst>
        </pc:spChg>
        <pc:spChg chg="add mod">
          <ac:chgData name="Matteo Cordioli" userId="S::10611332@polimi.it::204eadbe-03fb-4250-bc18-1c03c196a23d" providerId="AD" clId="Web-{33BA55E5-23BD-5418-8A7D-200A9E66BEE0}" dt="2021-12-06T17:34:39.467" v="409"/>
          <ac:spMkLst>
            <pc:docMk/>
            <pc:sldMk cId="2101117720" sldId="278"/>
            <ac:spMk id="4" creationId="{92696E7B-7DC9-4019-BBF7-F7C56B3AE7C5}"/>
          </ac:spMkLst>
        </pc:spChg>
        <pc:spChg chg="del">
          <ac:chgData name="Matteo Cordioli" userId="S::10611332@polimi.it::204eadbe-03fb-4250-bc18-1c03c196a23d" providerId="AD" clId="Web-{33BA55E5-23BD-5418-8A7D-200A9E66BEE0}" dt="2021-12-06T17:34:39.467" v="409"/>
          <ac:spMkLst>
            <pc:docMk/>
            <pc:sldMk cId="2101117720" sldId="278"/>
            <ac:spMk id="5" creationId="{00000000-0000-0000-0000-000000000000}"/>
          </ac:spMkLst>
        </pc:spChg>
        <pc:spChg chg="del">
          <ac:chgData name="Matteo Cordioli" userId="S::10611332@polimi.it::204eadbe-03fb-4250-bc18-1c03c196a23d" providerId="AD" clId="Web-{33BA55E5-23BD-5418-8A7D-200A9E66BEE0}" dt="2021-12-06T17:34:39.451" v="408"/>
          <ac:spMkLst>
            <pc:docMk/>
            <pc:sldMk cId="2101117720" sldId="278"/>
            <ac:spMk id="6" creationId="{00000000-0000-0000-0000-000000000000}"/>
          </ac:spMkLst>
        </pc:spChg>
        <pc:spChg chg="del">
          <ac:chgData name="Matteo Cordioli" userId="S::10611332@polimi.it::204eadbe-03fb-4250-bc18-1c03c196a23d" providerId="AD" clId="Web-{33BA55E5-23BD-5418-8A7D-200A9E66BEE0}" dt="2021-12-06T17:34:39.451" v="407"/>
          <ac:spMkLst>
            <pc:docMk/>
            <pc:sldMk cId="2101117720" sldId="278"/>
            <ac:spMk id="7" creationId="{00000000-0000-0000-0000-000000000000}"/>
          </ac:spMkLst>
        </pc:spChg>
        <pc:spChg chg="del">
          <ac:chgData name="Matteo Cordioli" userId="S::10611332@polimi.it::204eadbe-03fb-4250-bc18-1c03c196a23d" providerId="AD" clId="Web-{33BA55E5-23BD-5418-8A7D-200A9E66BEE0}" dt="2021-12-06T17:34:39.451" v="406"/>
          <ac:spMkLst>
            <pc:docMk/>
            <pc:sldMk cId="2101117720" sldId="278"/>
            <ac:spMk id="8" creationId="{00000000-0000-0000-0000-000000000000}"/>
          </ac:spMkLst>
        </pc:spChg>
        <pc:spChg chg="del">
          <ac:chgData name="Matteo Cordioli" userId="S::10611332@polimi.it::204eadbe-03fb-4250-bc18-1c03c196a23d" providerId="AD" clId="Web-{33BA55E5-23BD-5418-8A7D-200A9E66BEE0}" dt="2021-12-06T17:34:39.451" v="403"/>
          <ac:spMkLst>
            <pc:docMk/>
            <pc:sldMk cId="2101117720" sldId="278"/>
            <ac:spMk id="11" creationId="{00000000-0000-0000-0000-000000000000}"/>
          </ac:spMkLst>
        </pc:spChg>
        <pc:spChg chg="del">
          <ac:chgData name="Matteo Cordioli" userId="S::10611332@polimi.it::204eadbe-03fb-4250-bc18-1c03c196a23d" providerId="AD" clId="Web-{33BA55E5-23BD-5418-8A7D-200A9E66BEE0}" dt="2021-12-06T17:34:39.451" v="402"/>
          <ac:spMkLst>
            <pc:docMk/>
            <pc:sldMk cId="2101117720" sldId="278"/>
            <ac:spMk id="12" creationId="{00000000-0000-0000-0000-000000000000}"/>
          </ac:spMkLst>
        </pc:spChg>
        <pc:spChg chg="del">
          <ac:chgData name="Matteo Cordioli" userId="S::10611332@polimi.it::204eadbe-03fb-4250-bc18-1c03c196a23d" providerId="AD" clId="Web-{33BA55E5-23BD-5418-8A7D-200A9E66BEE0}" dt="2021-12-06T17:34:39.451" v="401"/>
          <ac:spMkLst>
            <pc:docMk/>
            <pc:sldMk cId="2101117720" sldId="278"/>
            <ac:spMk id="13" creationId="{00000000-0000-0000-0000-000000000000}"/>
          </ac:spMkLst>
        </pc:spChg>
        <pc:spChg chg="del">
          <ac:chgData name="Matteo Cordioli" userId="S::10611332@polimi.it::204eadbe-03fb-4250-bc18-1c03c196a23d" providerId="AD" clId="Web-{33BA55E5-23BD-5418-8A7D-200A9E66BEE0}" dt="2021-12-06T17:34:39.451" v="400"/>
          <ac:spMkLst>
            <pc:docMk/>
            <pc:sldMk cId="2101117720" sldId="278"/>
            <ac:spMk id="14" creationId="{00000000-0000-0000-0000-000000000000}"/>
          </ac:spMkLst>
        </pc:spChg>
        <pc:spChg chg="del">
          <ac:chgData name="Matteo Cordioli" userId="S::10611332@polimi.it::204eadbe-03fb-4250-bc18-1c03c196a23d" providerId="AD" clId="Web-{33BA55E5-23BD-5418-8A7D-200A9E66BEE0}" dt="2021-12-06T17:34:39.436" v="399"/>
          <ac:spMkLst>
            <pc:docMk/>
            <pc:sldMk cId="2101117720" sldId="278"/>
            <ac:spMk id="15" creationId="{00000000-0000-0000-0000-000000000000}"/>
          </ac:spMkLst>
        </pc:spChg>
        <pc:spChg chg="del">
          <ac:chgData name="Matteo Cordioli" userId="S::10611332@polimi.it::204eadbe-03fb-4250-bc18-1c03c196a23d" providerId="AD" clId="Web-{33BA55E5-23BD-5418-8A7D-200A9E66BEE0}" dt="2021-12-06T17:34:39.436" v="397"/>
          <ac:spMkLst>
            <pc:docMk/>
            <pc:sldMk cId="2101117720" sldId="278"/>
            <ac:spMk id="17" creationId="{00000000-0000-0000-0000-000000000000}"/>
          </ac:spMkLst>
        </pc:spChg>
        <pc:spChg chg="del">
          <ac:chgData name="Matteo Cordioli" userId="S::10611332@polimi.it::204eadbe-03fb-4250-bc18-1c03c196a23d" providerId="AD" clId="Web-{33BA55E5-23BD-5418-8A7D-200A9E66BEE0}" dt="2021-12-06T17:34:39.436" v="396"/>
          <ac:spMkLst>
            <pc:docMk/>
            <pc:sldMk cId="2101117720" sldId="278"/>
            <ac:spMk id="18" creationId="{00000000-0000-0000-0000-000000000000}"/>
          </ac:spMkLst>
        </pc:spChg>
        <pc:spChg chg="del">
          <ac:chgData name="Matteo Cordioli" userId="S::10611332@polimi.it::204eadbe-03fb-4250-bc18-1c03c196a23d" providerId="AD" clId="Web-{33BA55E5-23BD-5418-8A7D-200A9E66BEE0}" dt="2021-12-06T17:34:39.436" v="394"/>
          <ac:spMkLst>
            <pc:docMk/>
            <pc:sldMk cId="2101117720" sldId="278"/>
            <ac:spMk id="20" creationId="{00000000-0000-0000-0000-000000000000}"/>
          </ac:spMkLst>
        </pc:spChg>
        <pc:spChg chg="del">
          <ac:chgData name="Matteo Cordioli" userId="S::10611332@polimi.it::204eadbe-03fb-4250-bc18-1c03c196a23d" providerId="AD" clId="Web-{33BA55E5-23BD-5418-8A7D-200A9E66BEE0}" dt="2021-12-06T17:34:39.436" v="393"/>
          <ac:spMkLst>
            <pc:docMk/>
            <pc:sldMk cId="2101117720" sldId="278"/>
            <ac:spMk id="21" creationId="{00000000-0000-0000-0000-000000000000}"/>
          </ac:spMkLst>
        </pc:spChg>
        <pc:spChg chg="add mod">
          <ac:chgData name="Matteo Cordioli" userId="S::10611332@polimi.it::204eadbe-03fb-4250-bc18-1c03c196a23d" providerId="AD" clId="Web-{33BA55E5-23BD-5418-8A7D-200A9E66BEE0}" dt="2021-12-06T17:34:39.467" v="410"/>
          <ac:spMkLst>
            <pc:docMk/>
            <pc:sldMk cId="2101117720" sldId="278"/>
            <ac:spMk id="23" creationId="{DA93F50B-346A-4340-9C6E-6550E6980C83}"/>
          </ac:spMkLst>
        </pc:spChg>
        <pc:cxnChg chg="del mod">
          <ac:chgData name="Matteo Cordioli" userId="S::10611332@polimi.it::204eadbe-03fb-4250-bc18-1c03c196a23d" providerId="AD" clId="Web-{33BA55E5-23BD-5418-8A7D-200A9E66BEE0}" dt="2021-12-06T17:34:39.451" v="405"/>
          <ac:cxnSpMkLst>
            <pc:docMk/>
            <pc:sldMk cId="2101117720" sldId="278"/>
            <ac:cxnSpMk id="9" creationId="{00000000-0000-0000-0000-000000000000}"/>
          </ac:cxnSpMkLst>
        </pc:cxnChg>
        <pc:cxnChg chg="del mod">
          <ac:chgData name="Matteo Cordioli" userId="S::10611332@polimi.it::204eadbe-03fb-4250-bc18-1c03c196a23d" providerId="AD" clId="Web-{33BA55E5-23BD-5418-8A7D-200A9E66BEE0}" dt="2021-12-06T17:34:39.451" v="404"/>
          <ac:cxnSpMkLst>
            <pc:docMk/>
            <pc:sldMk cId="2101117720" sldId="278"/>
            <ac:cxnSpMk id="10" creationId="{00000000-0000-0000-0000-000000000000}"/>
          </ac:cxnSpMkLst>
        </pc:cxnChg>
        <pc:cxnChg chg="del mod">
          <ac:chgData name="Matteo Cordioli" userId="S::10611332@polimi.it::204eadbe-03fb-4250-bc18-1c03c196a23d" providerId="AD" clId="Web-{33BA55E5-23BD-5418-8A7D-200A9E66BEE0}" dt="2021-12-06T17:34:39.436" v="398"/>
          <ac:cxnSpMkLst>
            <pc:docMk/>
            <pc:sldMk cId="2101117720" sldId="278"/>
            <ac:cxnSpMk id="16" creationId="{00000000-0000-0000-0000-000000000000}"/>
          </ac:cxnSpMkLst>
        </pc:cxnChg>
        <pc:cxnChg chg="del mod">
          <ac:chgData name="Matteo Cordioli" userId="S::10611332@polimi.it::204eadbe-03fb-4250-bc18-1c03c196a23d" providerId="AD" clId="Web-{33BA55E5-23BD-5418-8A7D-200A9E66BEE0}" dt="2021-12-06T17:34:39.436" v="395"/>
          <ac:cxnSpMkLst>
            <pc:docMk/>
            <pc:sldMk cId="2101117720" sldId="278"/>
            <ac:cxnSpMk id="19" creationId="{00000000-0000-0000-0000-000000000000}"/>
          </ac:cxnSpMkLst>
        </pc:cxnChg>
      </pc:sldChg>
      <pc:sldChg chg="addSp delSp modSp del">
        <pc:chgData name="Matteo Cordioli" userId="S::10611332@polimi.it::204eadbe-03fb-4250-bc18-1c03c196a23d" providerId="AD" clId="Web-{33BA55E5-23BD-5418-8A7D-200A9E66BEE0}" dt="2021-12-06T17:45:35.362" v="560"/>
        <pc:sldMkLst>
          <pc:docMk/>
          <pc:sldMk cId="1681549262" sldId="286"/>
        </pc:sldMkLst>
        <pc:spChg chg="del">
          <ac:chgData name="Matteo Cordioli" userId="S::10611332@polimi.it::204eadbe-03fb-4250-bc18-1c03c196a23d" providerId="AD" clId="Web-{33BA55E5-23BD-5418-8A7D-200A9E66BEE0}" dt="2021-12-06T17:45:18.565" v="556"/>
          <ac:spMkLst>
            <pc:docMk/>
            <pc:sldMk cId="1681549262" sldId="286"/>
            <ac:spMk id="2" creationId="{00000000-0000-0000-0000-000000000000}"/>
          </ac:spMkLst>
        </pc:spChg>
        <pc:spChg chg="add mod">
          <ac:chgData name="Matteo Cordioli" userId="S::10611332@polimi.it::204eadbe-03fb-4250-bc18-1c03c196a23d" providerId="AD" clId="Web-{33BA55E5-23BD-5418-8A7D-200A9E66BEE0}" dt="2021-12-06T17:45:18.549" v="555"/>
          <ac:spMkLst>
            <pc:docMk/>
            <pc:sldMk cId="1681549262" sldId="286"/>
            <ac:spMk id="4" creationId="{8D51B010-1DEB-4850-ADAA-EDD9EB190261}"/>
          </ac:spMkLst>
        </pc:spChg>
        <pc:spChg chg="del">
          <ac:chgData name="Matteo Cordioli" userId="S::10611332@polimi.it::204eadbe-03fb-4250-bc18-1c03c196a23d" providerId="AD" clId="Web-{33BA55E5-23BD-5418-8A7D-200A9E66BEE0}" dt="2021-12-06T17:45:18.549" v="555"/>
          <ac:spMkLst>
            <pc:docMk/>
            <pc:sldMk cId="1681549262" sldId="286"/>
            <ac:spMk id="6" creationId="{60605431-8E90-4DD4-B916-63551AC09D02}"/>
          </ac:spMkLst>
        </pc:spChg>
        <pc:spChg chg="del">
          <ac:chgData name="Matteo Cordioli" userId="S::10611332@polimi.it::204eadbe-03fb-4250-bc18-1c03c196a23d" providerId="AD" clId="Web-{33BA55E5-23BD-5418-8A7D-200A9E66BEE0}" dt="2021-12-06T17:45:18.549" v="554"/>
          <ac:spMkLst>
            <pc:docMk/>
            <pc:sldMk cId="1681549262" sldId="286"/>
            <ac:spMk id="7" creationId="{375522FA-A6C2-43C2-A10F-54F0B7ECCDA5}"/>
          </ac:spMkLst>
        </pc:spChg>
        <pc:spChg chg="add mod">
          <ac:chgData name="Matteo Cordioli" userId="S::10611332@polimi.it::204eadbe-03fb-4250-bc18-1c03c196a23d" providerId="AD" clId="Web-{33BA55E5-23BD-5418-8A7D-200A9E66BEE0}" dt="2021-12-06T17:45:18.565" v="556"/>
          <ac:spMkLst>
            <pc:docMk/>
            <pc:sldMk cId="1681549262" sldId="286"/>
            <ac:spMk id="8" creationId="{41B7CAE1-8258-4DA9-93AC-3BE7983405A9}"/>
          </ac:spMkLst>
        </pc:spChg>
      </pc:sldChg>
      <pc:sldChg chg="delSp del">
        <pc:chgData name="Matteo Cordioli" userId="S::10611332@polimi.it::204eadbe-03fb-4250-bc18-1c03c196a23d" providerId="AD" clId="Web-{33BA55E5-23BD-5418-8A7D-200A9E66BEE0}" dt="2021-12-06T17:15:42.139" v="298"/>
        <pc:sldMkLst>
          <pc:docMk/>
          <pc:sldMk cId="2948808788" sldId="288"/>
        </pc:sldMkLst>
        <pc:spChg chg="del">
          <ac:chgData name="Matteo Cordioli" userId="S::10611332@polimi.it::204eadbe-03fb-4250-bc18-1c03c196a23d" providerId="AD" clId="Web-{33BA55E5-23BD-5418-8A7D-200A9E66BEE0}" dt="2021-12-06T17:15:26.560" v="272"/>
          <ac:spMkLst>
            <pc:docMk/>
            <pc:sldMk cId="2948808788" sldId="288"/>
            <ac:spMk id="6" creationId="{E1B60EDB-5C75-4F00-B262-00E0FFAAC8C4}"/>
          </ac:spMkLst>
        </pc:spChg>
        <pc:spChg chg="del">
          <ac:chgData name="Matteo Cordioli" userId="S::10611332@polimi.it::204eadbe-03fb-4250-bc18-1c03c196a23d" providerId="AD" clId="Web-{33BA55E5-23BD-5418-8A7D-200A9E66BEE0}" dt="2021-12-06T17:15:26.560" v="271"/>
          <ac:spMkLst>
            <pc:docMk/>
            <pc:sldMk cId="2948808788" sldId="288"/>
            <ac:spMk id="11" creationId="{EF2D38C0-2C74-4A60-B8FA-D61B48AECBDF}"/>
          </ac:spMkLst>
        </pc:spChg>
        <pc:spChg chg="del">
          <ac:chgData name="Matteo Cordioli" userId="S::10611332@polimi.it::204eadbe-03fb-4250-bc18-1c03c196a23d" providerId="AD" clId="Web-{33BA55E5-23BD-5418-8A7D-200A9E66BEE0}" dt="2021-12-06T17:15:26.560" v="270"/>
          <ac:spMkLst>
            <pc:docMk/>
            <pc:sldMk cId="2948808788" sldId="288"/>
            <ac:spMk id="12" creationId="{E2811CDE-7349-45FF-BF9B-65AB1BAEEADF}"/>
          </ac:spMkLst>
        </pc:spChg>
        <pc:spChg chg="del">
          <ac:chgData name="Matteo Cordioli" userId="S::10611332@polimi.it::204eadbe-03fb-4250-bc18-1c03c196a23d" providerId="AD" clId="Web-{33BA55E5-23BD-5418-8A7D-200A9E66BEE0}" dt="2021-12-06T17:15:26.560" v="269"/>
          <ac:spMkLst>
            <pc:docMk/>
            <pc:sldMk cId="2948808788" sldId="288"/>
            <ac:spMk id="13" creationId="{CC01A326-1F81-4848-9970-323D39DFBAFD}"/>
          </ac:spMkLst>
        </pc:spChg>
        <pc:spChg chg="del">
          <ac:chgData name="Matteo Cordioli" userId="S::10611332@polimi.it::204eadbe-03fb-4250-bc18-1c03c196a23d" providerId="AD" clId="Web-{33BA55E5-23BD-5418-8A7D-200A9E66BEE0}" dt="2021-12-06T17:15:26.560" v="268"/>
          <ac:spMkLst>
            <pc:docMk/>
            <pc:sldMk cId="2948808788" sldId="288"/>
            <ac:spMk id="14" creationId="{9EE7855D-255A-4E10-BFF4-CCD71CF840A2}"/>
          </ac:spMkLst>
        </pc:spChg>
        <pc:spChg chg="del">
          <ac:chgData name="Matteo Cordioli" userId="S::10611332@polimi.it::204eadbe-03fb-4250-bc18-1c03c196a23d" providerId="AD" clId="Web-{33BA55E5-23BD-5418-8A7D-200A9E66BEE0}" dt="2021-12-06T17:15:26.560" v="267"/>
          <ac:spMkLst>
            <pc:docMk/>
            <pc:sldMk cId="2948808788" sldId="288"/>
            <ac:spMk id="15" creationId="{798C5DD2-F59D-4CCD-B397-378082FADC1C}"/>
          </ac:spMkLst>
        </pc:spChg>
        <pc:spChg chg="del">
          <ac:chgData name="Matteo Cordioli" userId="S::10611332@polimi.it::204eadbe-03fb-4250-bc18-1c03c196a23d" providerId="AD" clId="Web-{33BA55E5-23BD-5418-8A7D-200A9E66BEE0}" dt="2021-12-06T17:15:26.544" v="266"/>
          <ac:spMkLst>
            <pc:docMk/>
            <pc:sldMk cId="2948808788" sldId="288"/>
            <ac:spMk id="16" creationId="{DE675D02-F5DE-4AE4-BBCE-CAB83CD3B1F5}"/>
          </ac:spMkLst>
        </pc:spChg>
        <pc:spChg chg="del">
          <ac:chgData name="Matteo Cordioli" userId="S::10611332@polimi.it::204eadbe-03fb-4250-bc18-1c03c196a23d" providerId="AD" clId="Web-{33BA55E5-23BD-5418-8A7D-200A9E66BEE0}" dt="2021-12-06T17:15:26.544" v="265"/>
          <ac:spMkLst>
            <pc:docMk/>
            <pc:sldMk cId="2948808788" sldId="288"/>
            <ac:spMk id="17" creationId="{26994EF6-7C7D-4F9A-90DF-4FE604743EF3}"/>
          </ac:spMkLst>
        </pc:spChg>
        <pc:spChg chg="del">
          <ac:chgData name="Matteo Cordioli" userId="S::10611332@polimi.it::204eadbe-03fb-4250-bc18-1c03c196a23d" providerId="AD" clId="Web-{33BA55E5-23BD-5418-8A7D-200A9E66BEE0}" dt="2021-12-06T17:15:26.544" v="264"/>
          <ac:spMkLst>
            <pc:docMk/>
            <pc:sldMk cId="2948808788" sldId="288"/>
            <ac:spMk id="18" creationId="{F941E49C-747E-4C10-BDAA-45D6CAD79CF1}"/>
          </ac:spMkLst>
        </pc:spChg>
        <pc:spChg chg="del">
          <ac:chgData name="Matteo Cordioli" userId="S::10611332@polimi.it::204eadbe-03fb-4250-bc18-1c03c196a23d" providerId="AD" clId="Web-{33BA55E5-23BD-5418-8A7D-200A9E66BEE0}" dt="2021-12-06T17:15:26.544" v="263"/>
          <ac:spMkLst>
            <pc:docMk/>
            <pc:sldMk cId="2948808788" sldId="288"/>
            <ac:spMk id="19" creationId="{0F7C0DE2-7A8C-426B-B915-031369F1778B}"/>
          </ac:spMkLst>
        </pc:spChg>
        <pc:spChg chg="del">
          <ac:chgData name="Matteo Cordioli" userId="S::10611332@polimi.it::204eadbe-03fb-4250-bc18-1c03c196a23d" providerId="AD" clId="Web-{33BA55E5-23BD-5418-8A7D-200A9E66BEE0}" dt="2021-12-06T17:15:26.544" v="262"/>
          <ac:spMkLst>
            <pc:docMk/>
            <pc:sldMk cId="2948808788" sldId="288"/>
            <ac:spMk id="20" creationId="{AED0B215-96B4-45C5-9110-0F9045309E55}"/>
          </ac:spMkLst>
        </pc:spChg>
        <pc:spChg chg="del">
          <ac:chgData name="Matteo Cordioli" userId="S::10611332@polimi.it::204eadbe-03fb-4250-bc18-1c03c196a23d" providerId="AD" clId="Web-{33BA55E5-23BD-5418-8A7D-200A9E66BEE0}" dt="2021-12-06T17:15:26.544" v="261"/>
          <ac:spMkLst>
            <pc:docMk/>
            <pc:sldMk cId="2948808788" sldId="288"/>
            <ac:spMk id="21" creationId="{8ECD573E-86B5-4794-A13D-E8E316FC0C97}"/>
          </ac:spMkLst>
        </pc:spChg>
        <pc:spChg chg="del">
          <ac:chgData name="Matteo Cordioli" userId="S::10611332@polimi.it::204eadbe-03fb-4250-bc18-1c03c196a23d" providerId="AD" clId="Web-{33BA55E5-23BD-5418-8A7D-200A9E66BEE0}" dt="2021-12-06T17:15:26.544" v="260"/>
          <ac:spMkLst>
            <pc:docMk/>
            <pc:sldMk cId="2948808788" sldId="288"/>
            <ac:spMk id="22" creationId="{6DE3837B-20A0-48A0-9E52-F050A587FB08}"/>
          </ac:spMkLst>
        </pc:spChg>
        <pc:spChg chg="del">
          <ac:chgData name="Matteo Cordioli" userId="S::10611332@polimi.it::204eadbe-03fb-4250-bc18-1c03c196a23d" providerId="AD" clId="Web-{33BA55E5-23BD-5418-8A7D-200A9E66BEE0}" dt="2021-12-06T17:15:26.544" v="259"/>
          <ac:spMkLst>
            <pc:docMk/>
            <pc:sldMk cId="2948808788" sldId="288"/>
            <ac:spMk id="23" creationId="{5E7F8381-7209-4D8C-94F5-15A1C12E2BAD}"/>
          </ac:spMkLst>
        </pc:spChg>
        <pc:spChg chg="del">
          <ac:chgData name="Matteo Cordioli" userId="S::10611332@polimi.it::204eadbe-03fb-4250-bc18-1c03c196a23d" providerId="AD" clId="Web-{33BA55E5-23BD-5418-8A7D-200A9E66BEE0}" dt="2021-12-06T17:15:26.544" v="258"/>
          <ac:spMkLst>
            <pc:docMk/>
            <pc:sldMk cId="2948808788" sldId="288"/>
            <ac:spMk id="24" creationId="{93470A32-4169-4BD8-A363-AD5CA297AE50}"/>
          </ac:spMkLst>
        </pc:spChg>
        <pc:spChg chg="del">
          <ac:chgData name="Matteo Cordioli" userId="S::10611332@polimi.it::204eadbe-03fb-4250-bc18-1c03c196a23d" providerId="AD" clId="Web-{33BA55E5-23BD-5418-8A7D-200A9E66BEE0}" dt="2021-12-06T17:15:26.544" v="257"/>
          <ac:spMkLst>
            <pc:docMk/>
            <pc:sldMk cId="2948808788" sldId="288"/>
            <ac:spMk id="25" creationId="{F609BA85-3293-45C6-A2EA-0AF7D5CEFA64}"/>
          </ac:spMkLst>
        </pc:spChg>
        <pc:spChg chg="del">
          <ac:chgData name="Matteo Cordioli" userId="S::10611332@polimi.it::204eadbe-03fb-4250-bc18-1c03c196a23d" providerId="AD" clId="Web-{33BA55E5-23BD-5418-8A7D-200A9E66BEE0}" dt="2021-12-06T17:15:26.544" v="256"/>
          <ac:spMkLst>
            <pc:docMk/>
            <pc:sldMk cId="2948808788" sldId="288"/>
            <ac:spMk id="26" creationId="{FF15B0AD-4569-46C8-9631-82C138C42ED7}"/>
          </ac:spMkLst>
        </pc:spChg>
        <pc:spChg chg="del">
          <ac:chgData name="Matteo Cordioli" userId="S::10611332@polimi.it::204eadbe-03fb-4250-bc18-1c03c196a23d" providerId="AD" clId="Web-{33BA55E5-23BD-5418-8A7D-200A9E66BEE0}" dt="2021-12-06T17:15:26.544" v="255"/>
          <ac:spMkLst>
            <pc:docMk/>
            <pc:sldMk cId="2948808788" sldId="288"/>
            <ac:spMk id="28" creationId="{4F9D6052-3D8F-449F-8785-E19514FF14D5}"/>
          </ac:spMkLst>
        </pc:spChg>
        <pc:spChg chg="del">
          <ac:chgData name="Matteo Cordioli" userId="S::10611332@polimi.it::204eadbe-03fb-4250-bc18-1c03c196a23d" providerId="AD" clId="Web-{33BA55E5-23BD-5418-8A7D-200A9E66BEE0}" dt="2021-12-06T17:15:26.544" v="254"/>
          <ac:spMkLst>
            <pc:docMk/>
            <pc:sldMk cId="2948808788" sldId="288"/>
            <ac:spMk id="29" creationId="{5A4D7CF5-8AD9-499C-9F03-13E3542743EB}"/>
          </ac:spMkLst>
        </pc:spChg>
        <pc:spChg chg="del">
          <ac:chgData name="Matteo Cordioli" userId="S::10611332@polimi.it::204eadbe-03fb-4250-bc18-1c03c196a23d" providerId="AD" clId="Web-{33BA55E5-23BD-5418-8A7D-200A9E66BEE0}" dt="2021-12-06T17:15:26.544" v="253"/>
          <ac:spMkLst>
            <pc:docMk/>
            <pc:sldMk cId="2948808788" sldId="288"/>
            <ac:spMk id="30" creationId="{8F665F06-998C-44C2-A8CF-1707E88346B8}"/>
          </ac:spMkLst>
        </pc:spChg>
        <pc:spChg chg="del">
          <ac:chgData name="Matteo Cordioli" userId="S::10611332@polimi.it::204eadbe-03fb-4250-bc18-1c03c196a23d" providerId="AD" clId="Web-{33BA55E5-23BD-5418-8A7D-200A9E66BEE0}" dt="2021-12-06T17:15:26.544" v="252"/>
          <ac:spMkLst>
            <pc:docMk/>
            <pc:sldMk cId="2948808788" sldId="288"/>
            <ac:spMk id="31" creationId="{962C442A-7C20-4732-BF34-BF19B9D2EFA5}"/>
          </ac:spMkLst>
        </pc:spChg>
        <pc:spChg chg="del">
          <ac:chgData name="Matteo Cordioli" userId="S::10611332@polimi.it::204eadbe-03fb-4250-bc18-1c03c196a23d" providerId="AD" clId="Web-{33BA55E5-23BD-5418-8A7D-200A9E66BEE0}" dt="2021-12-06T17:15:26.544" v="251"/>
          <ac:spMkLst>
            <pc:docMk/>
            <pc:sldMk cId="2948808788" sldId="288"/>
            <ac:spMk id="32" creationId="{1D6303C6-5846-4BB2-82A3-2D7AEB2026D0}"/>
          </ac:spMkLst>
        </pc:spChg>
        <pc:picChg chg="del">
          <ac:chgData name="Matteo Cordioli" userId="S::10611332@polimi.it::204eadbe-03fb-4250-bc18-1c03c196a23d" providerId="AD" clId="Web-{33BA55E5-23BD-5418-8A7D-200A9E66BEE0}" dt="2021-12-06T17:15:26.560" v="273"/>
          <ac:picMkLst>
            <pc:docMk/>
            <pc:sldMk cId="2948808788" sldId="288"/>
            <ac:picMk id="5" creationId="{6167F0C7-6B9E-47CE-A6E6-F2F299E5D486}"/>
          </ac:picMkLst>
        </pc:picChg>
      </pc:sldChg>
      <pc:sldChg chg="del">
        <pc:chgData name="Matteo Cordioli" userId="S::10611332@polimi.it::204eadbe-03fb-4250-bc18-1c03c196a23d" providerId="AD" clId="Web-{33BA55E5-23BD-5418-8A7D-200A9E66BEE0}" dt="2021-12-06T17:17:18.425" v="326"/>
        <pc:sldMkLst>
          <pc:docMk/>
          <pc:sldMk cId="741865338" sldId="289"/>
        </pc:sldMkLst>
      </pc:sldChg>
      <pc:sldChg chg="modSp">
        <pc:chgData name="Matteo Cordioli" userId="S::10611332@polimi.it::204eadbe-03fb-4250-bc18-1c03c196a23d" providerId="AD" clId="Web-{33BA55E5-23BD-5418-8A7D-200A9E66BEE0}" dt="2021-12-06T17:28:36.869" v="374"/>
        <pc:sldMkLst>
          <pc:docMk/>
          <pc:sldMk cId="3804925302" sldId="290"/>
        </pc:sldMkLst>
        <pc:spChg chg="mod">
          <ac:chgData name="Matteo Cordioli" userId="S::10611332@polimi.it::204eadbe-03fb-4250-bc18-1c03c196a23d" providerId="AD" clId="Web-{33BA55E5-23BD-5418-8A7D-200A9E66BEE0}" dt="2021-12-06T17:28:36.869" v="374"/>
          <ac:spMkLst>
            <pc:docMk/>
            <pc:sldMk cId="3804925302" sldId="290"/>
            <ac:spMk id="2" creationId="{00000000-0000-0000-0000-000000000000}"/>
          </ac:spMkLst>
        </pc:spChg>
        <pc:spChg chg="mod">
          <ac:chgData name="Matteo Cordioli" userId="S::10611332@polimi.it::204eadbe-03fb-4250-bc18-1c03c196a23d" providerId="AD" clId="Web-{33BA55E5-23BD-5418-8A7D-200A9E66BEE0}" dt="2021-12-06T17:16:04.421" v="306"/>
          <ac:spMkLst>
            <pc:docMk/>
            <pc:sldMk cId="3804925302" sldId="290"/>
            <ac:spMk id="3" creationId="{00000000-0000-0000-0000-000000000000}"/>
          </ac:spMkLst>
        </pc:spChg>
      </pc:sldChg>
      <pc:sldChg chg="modSp">
        <pc:chgData name="Matteo Cordioli" userId="S::10611332@polimi.it::204eadbe-03fb-4250-bc18-1c03c196a23d" providerId="AD" clId="Web-{33BA55E5-23BD-5418-8A7D-200A9E66BEE0}" dt="2021-12-06T17:28:53.370" v="376"/>
        <pc:sldMkLst>
          <pc:docMk/>
          <pc:sldMk cId="3525016148" sldId="291"/>
        </pc:sldMkLst>
        <pc:spChg chg="mod">
          <ac:chgData name="Matteo Cordioli" userId="S::10611332@polimi.it::204eadbe-03fb-4250-bc18-1c03c196a23d" providerId="AD" clId="Web-{33BA55E5-23BD-5418-8A7D-200A9E66BEE0}" dt="2021-12-06T17:28:53.370" v="376"/>
          <ac:spMkLst>
            <pc:docMk/>
            <pc:sldMk cId="3525016148" sldId="291"/>
            <ac:spMk id="2" creationId="{00000000-0000-0000-0000-000000000000}"/>
          </ac:spMkLst>
        </pc:spChg>
        <pc:spChg chg="mod">
          <ac:chgData name="Matteo Cordioli" userId="S::10611332@polimi.it::204eadbe-03fb-4250-bc18-1c03c196a23d" providerId="AD" clId="Web-{33BA55E5-23BD-5418-8A7D-200A9E66BEE0}" dt="2021-12-06T17:14:26.947" v="224" actId="1076"/>
          <ac:spMkLst>
            <pc:docMk/>
            <pc:sldMk cId="3525016148" sldId="291"/>
            <ac:spMk id="4" creationId="{1E50793C-24A1-4D74-9352-EA823E68978C}"/>
          </ac:spMkLst>
        </pc:spChg>
      </pc:sldChg>
      <pc:sldChg chg="modSp">
        <pc:chgData name="Matteo Cordioli" userId="S::10611332@polimi.it::204eadbe-03fb-4250-bc18-1c03c196a23d" providerId="AD" clId="Web-{33BA55E5-23BD-5418-8A7D-200A9E66BEE0}" dt="2021-12-06T17:29:15.574" v="379"/>
        <pc:sldMkLst>
          <pc:docMk/>
          <pc:sldMk cId="3183950655" sldId="293"/>
        </pc:sldMkLst>
        <pc:spChg chg="mod">
          <ac:chgData name="Matteo Cordioli" userId="S::10611332@polimi.it::204eadbe-03fb-4250-bc18-1c03c196a23d" providerId="AD" clId="Web-{33BA55E5-23BD-5418-8A7D-200A9E66BEE0}" dt="2021-12-06T17:29:15.574" v="379"/>
          <ac:spMkLst>
            <pc:docMk/>
            <pc:sldMk cId="3183950655" sldId="293"/>
            <ac:spMk id="2" creationId="{00000000-0000-0000-0000-000000000000}"/>
          </ac:spMkLst>
        </pc:spChg>
        <pc:spChg chg="mod">
          <ac:chgData name="Matteo Cordioli" userId="S::10611332@polimi.it::204eadbe-03fb-4250-bc18-1c03c196a23d" providerId="AD" clId="Web-{33BA55E5-23BD-5418-8A7D-200A9E66BEE0}" dt="2021-12-06T17:11:03.342" v="162"/>
          <ac:spMkLst>
            <pc:docMk/>
            <pc:sldMk cId="3183950655" sldId="293"/>
            <ac:spMk id="42" creationId="{00000000-0000-0000-0000-000000000000}"/>
          </ac:spMkLst>
        </pc:spChg>
      </pc:sldChg>
      <pc:sldChg chg="modSp del">
        <pc:chgData name="Matteo Cordioli" userId="S::10611332@polimi.it::204eadbe-03fb-4250-bc18-1c03c196a23d" providerId="AD" clId="Web-{33BA55E5-23BD-5418-8A7D-200A9E66BEE0}" dt="2021-12-06T17:17:44.896" v="331"/>
        <pc:sldMkLst>
          <pc:docMk/>
          <pc:sldMk cId="409465347" sldId="294"/>
        </pc:sldMkLst>
        <pc:spChg chg="mod">
          <ac:chgData name="Matteo Cordioli" userId="S::10611332@polimi.it::204eadbe-03fb-4250-bc18-1c03c196a23d" providerId="AD" clId="Web-{33BA55E5-23BD-5418-8A7D-200A9E66BEE0}" dt="2021-12-06T17:17:38.052" v="330" actId="20577"/>
          <ac:spMkLst>
            <pc:docMk/>
            <pc:sldMk cId="409465347" sldId="294"/>
            <ac:spMk id="2" creationId="{00000000-0000-0000-0000-000000000000}"/>
          </ac:spMkLst>
        </pc:spChg>
      </pc:sldChg>
      <pc:sldChg chg="modSp del">
        <pc:chgData name="Matteo Cordioli" userId="S::10611332@polimi.it::204eadbe-03fb-4250-bc18-1c03c196a23d" providerId="AD" clId="Web-{33BA55E5-23BD-5418-8A7D-200A9E66BEE0}" dt="2021-12-06T17:09:32.541" v="140"/>
        <pc:sldMkLst>
          <pc:docMk/>
          <pc:sldMk cId="3500158496" sldId="296"/>
        </pc:sldMkLst>
        <pc:spChg chg="mod">
          <ac:chgData name="Matteo Cordioli" userId="S::10611332@polimi.it::204eadbe-03fb-4250-bc18-1c03c196a23d" providerId="AD" clId="Web-{33BA55E5-23BD-5418-8A7D-200A9E66BEE0}" dt="2021-12-06T17:05:04.557" v="3"/>
          <ac:spMkLst>
            <pc:docMk/>
            <pc:sldMk cId="3500158496" sldId="296"/>
            <ac:spMk id="2" creationId="{00000000-0000-0000-0000-000000000000}"/>
          </ac:spMkLst>
        </pc:spChg>
      </pc:sldChg>
      <pc:sldChg chg="addSp delSp modSp">
        <pc:chgData name="Matteo Cordioli" userId="S::10611332@polimi.it::204eadbe-03fb-4250-bc18-1c03c196a23d" providerId="AD" clId="Web-{33BA55E5-23BD-5418-8A7D-200A9E66BEE0}" dt="2021-12-06T17:13:51.008" v="214" actId="20577"/>
        <pc:sldMkLst>
          <pc:docMk/>
          <pc:sldMk cId="115116106" sldId="301"/>
        </pc:sldMkLst>
        <pc:spChg chg="del">
          <ac:chgData name="Matteo Cordioli" userId="S::10611332@polimi.it::204eadbe-03fb-4250-bc18-1c03c196a23d" providerId="AD" clId="Web-{33BA55E5-23BD-5418-8A7D-200A9E66BEE0}" dt="2021-12-06T17:12:15.393" v="181"/>
          <ac:spMkLst>
            <pc:docMk/>
            <pc:sldMk cId="115116106" sldId="301"/>
            <ac:spMk id="2" creationId="{00000000-0000-0000-0000-000000000000}"/>
          </ac:spMkLst>
        </pc:spChg>
        <pc:spChg chg="mod">
          <ac:chgData name="Matteo Cordioli" userId="S::10611332@polimi.it::204eadbe-03fb-4250-bc18-1c03c196a23d" providerId="AD" clId="Web-{33BA55E5-23BD-5418-8A7D-200A9E66BEE0}" dt="2021-12-06T17:13:51.008" v="214" actId="20577"/>
          <ac:spMkLst>
            <pc:docMk/>
            <pc:sldMk cId="115116106" sldId="301"/>
            <ac:spMk id="3" creationId="{00000000-0000-0000-0000-000000000000}"/>
          </ac:spMkLst>
        </pc:spChg>
        <pc:spChg chg="add del mod">
          <ac:chgData name="Matteo Cordioli" userId="S::10611332@polimi.it::204eadbe-03fb-4250-bc18-1c03c196a23d" providerId="AD" clId="Web-{33BA55E5-23BD-5418-8A7D-200A9E66BEE0}" dt="2021-12-06T17:12:24.097" v="186"/>
          <ac:spMkLst>
            <pc:docMk/>
            <pc:sldMk cId="115116106" sldId="301"/>
            <ac:spMk id="6" creationId="{FFA2620E-5730-44B9-9840-E2E3D01E2F94}"/>
          </ac:spMkLst>
        </pc:spChg>
        <pc:spChg chg="add mod">
          <ac:chgData name="Matteo Cordioli" userId="S::10611332@polimi.it::204eadbe-03fb-4250-bc18-1c03c196a23d" providerId="AD" clId="Web-{33BA55E5-23BD-5418-8A7D-200A9E66BEE0}" dt="2021-12-06T17:12:35.660" v="188" actId="1076"/>
          <ac:spMkLst>
            <pc:docMk/>
            <pc:sldMk cId="115116106" sldId="301"/>
            <ac:spMk id="8" creationId="{97C6FED8-D650-47DD-9B86-2D2E0354063E}"/>
          </ac:spMkLst>
        </pc:spChg>
      </pc:sldChg>
      <pc:sldChg chg="addSp delSp modSp del">
        <pc:chgData name="Matteo Cordioli" userId="S::10611332@polimi.it::204eadbe-03fb-4250-bc18-1c03c196a23d" providerId="AD" clId="Web-{33BA55E5-23BD-5418-8A7D-200A9E66BEE0}" dt="2021-12-06T17:37:49.790" v="504"/>
        <pc:sldMkLst>
          <pc:docMk/>
          <pc:sldMk cId="3252015273" sldId="302"/>
        </pc:sldMkLst>
        <pc:spChg chg="del">
          <ac:chgData name="Matteo Cordioli" userId="S::10611332@polimi.it::204eadbe-03fb-4250-bc18-1c03c196a23d" providerId="AD" clId="Web-{33BA55E5-23BD-5418-8A7D-200A9E66BEE0}" dt="2021-12-06T17:35:16.625" v="434"/>
          <ac:spMkLst>
            <pc:docMk/>
            <pc:sldMk cId="3252015273" sldId="302"/>
            <ac:spMk id="2" creationId="{00000000-0000-0000-0000-000000000000}"/>
          </ac:spMkLst>
        </pc:spChg>
        <pc:spChg chg="add mod">
          <ac:chgData name="Matteo Cordioli" userId="S::10611332@polimi.it::204eadbe-03fb-4250-bc18-1c03c196a23d" providerId="AD" clId="Web-{33BA55E5-23BD-5418-8A7D-200A9E66BEE0}" dt="2021-12-06T17:35:16.610" v="433"/>
          <ac:spMkLst>
            <pc:docMk/>
            <pc:sldMk cId="3252015273" sldId="302"/>
            <ac:spMk id="4" creationId="{8177445A-EF9A-4A45-A41D-9D3801580738}"/>
          </ac:spMkLst>
        </pc:spChg>
        <pc:spChg chg="del">
          <ac:chgData name="Matteo Cordioli" userId="S::10611332@polimi.it::204eadbe-03fb-4250-bc18-1c03c196a23d" providerId="AD" clId="Web-{33BA55E5-23BD-5418-8A7D-200A9E66BEE0}" dt="2021-12-06T17:35:16.610" v="433"/>
          <ac:spMkLst>
            <pc:docMk/>
            <pc:sldMk cId="3252015273" sldId="302"/>
            <ac:spMk id="5" creationId="{00000000-0000-0000-0000-000000000000}"/>
          </ac:spMkLst>
        </pc:spChg>
        <pc:spChg chg="del">
          <ac:chgData name="Matteo Cordioli" userId="S::10611332@polimi.it::204eadbe-03fb-4250-bc18-1c03c196a23d" providerId="AD" clId="Web-{33BA55E5-23BD-5418-8A7D-200A9E66BEE0}" dt="2021-12-06T17:35:16.594" v="432"/>
          <ac:spMkLst>
            <pc:docMk/>
            <pc:sldMk cId="3252015273" sldId="302"/>
            <ac:spMk id="6" creationId="{00000000-0000-0000-0000-000000000000}"/>
          </ac:spMkLst>
        </pc:spChg>
        <pc:spChg chg="del">
          <ac:chgData name="Matteo Cordioli" userId="S::10611332@polimi.it::204eadbe-03fb-4250-bc18-1c03c196a23d" providerId="AD" clId="Web-{33BA55E5-23BD-5418-8A7D-200A9E66BEE0}" dt="2021-12-06T17:35:16.594" v="431"/>
          <ac:spMkLst>
            <pc:docMk/>
            <pc:sldMk cId="3252015273" sldId="302"/>
            <ac:spMk id="7" creationId="{00000000-0000-0000-0000-000000000000}"/>
          </ac:spMkLst>
        </pc:spChg>
        <pc:spChg chg="del">
          <ac:chgData name="Matteo Cordioli" userId="S::10611332@polimi.it::204eadbe-03fb-4250-bc18-1c03c196a23d" providerId="AD" clId="Web-{33BA55E5-23BD-5418-8A7D-200A9E66BEE0}" dt="2021-12-06T17:35:16.594" v="430"/>
          <ac:spMkLst>
            <pc:docMk/>
            <pc:sldMk cId="3252015273" sldId="302"/>
            <ac:spMk id="8" creationId="{00000000-0000-0000-0000-000000000000}"/>
          </ac:spMkLst>
        </pc:spChg>
        <pc:spChg chg="del">
          <ac:chgData name="Matteo Cordioli" userId="S::10611332@polimi.it::204eadbe-03fb-4250-bc18-1c03c196a23d" providerId="AD" clId="Web-{33BA55E5-23BD-5418-8A7D-200A9E66BEE0}" dt="2021-12-06T17:35:16.594" v="427"/>
          <ac:spMkLst>
            <pc:docMk/>
            <pc:sldMk cId="3252015273" sldId="302"/>
            <ac:spMk id="11" creationId="{00000000-0000-0000-0000-000000000000}"/>
          </ac:spMkLst>
        </pc:spChg>
        <pc:spChg chg="del">
          <ac:chgData name="Matteo Cordioli" userId="S::10611332@polimi.it::204eadbe-03fb-4250-bc18-1c03c196a23d" providerId="AD" clId="Web-{33BA55E5-23BD-5418-8A7D-200A9E66BEE0}" dt="2021-12-06T17:35:16.594" v="426"/>
          <ac:spMkLst>
            <pc:docMk/>
            <pc:sldMk cId="3252015273" sldId="302"/>
            <ac:spMk id="12" creationId="{00000000-0000-0000-0000-000000000000}"/>
          </ac:spMkLst>
        </pc:spChg>
        <pc:spChg chg="del">
          <ac:chgData name="Matteo Cordioli" userId="S::10611332@polimi.it::204eadbe-03fb-4250-bc18-1c03c196a23d" providerId="AD" clId="Web-{33BA55E5-23BD-5418-8A7D-200A9E66BEE0}" dt="2021-12-06T17:35:16.594" v="425"/>
          <ac:spMkLst>
            <pc:docMk/>
            <pc:sldMk cId="3252015273" sldId="302"/>
            <ac:spMk id="13" creationId="{00000000-0000-0000-0000-000000000000}"/>
          </ac:spMkLst>
        </pc:spChg>
        <pc:spChg chg="del">
          <ac:chgData name="Matteo Cordioli" userId="S::10611332@polimi.it::204eadbe-03fb-4250-bc18-1c03c196a23d" providerId="AD" clId="Web-{33BA55E5-23BD-5418-8A7D-200A9E66BEE0}" dt="2021-12-06T17:35:16.594" v="424"/>
          <ac:spMkLst>
            <pc:docMk/>
            <pc:sldMk cId="3252015273" sldId="302"/>
            <ac:spMk id="14" creationId="{00000000-0000-0000-0000-000000000000}"/>
          </ac:spMkLst>
        </pc:spChg>
        <pc:spChg chg="del">
          <ac:chgData name="Matteo Cordioli" userId="S::10611332@polimi.it::204eadbe-03fb-4250-bc18-1c03c196a23d" providerId="AD" clId="Web-{33BA55E5-23BD-5418-8A7D-200A9E66BEE0}" dt="2021-12-06T17:35:16.594" v="423"/>
          <ac:spMkLst>
            <pc:docMk/>
            <pc:sldMk cId="3252015273" sldId="302"/>
            <ac:spMk id="15" creationId="{00000000-0000-0000-0000-000000000000}"/>
          </ac:spMkLst>
        </pc:spChg>
        <pc:spChg chg="del">
          <ac:chgData name="Matteo Cordioli" userId="S::10611332@polimi.it::204eadbe-03fb-4250-bc18-1c03c196a23d" providerId="AD" clId="Web-{33BA55E5-23BD-5418-8A7D-200A9E66BEE0}" dt="2021-12-06T17:35:16.594" v="421"/>
          <ac:spMkLst>
            <pc:docMk/>
            <pc:sldMk cId="3252015273" sldId="302"/>
            <ac:spMk id="17" creationId="{00000000-0000-0000-0000-000000000000}"/>
          </ac:spMkLst>
        </pc:spChg>
        <pc:spChg chg="del">
          <ac:chgData name="Matteo Cordioli" userId="S::10611332@polimi.it::204eadbe-03fb-4250-bc18-1c03c196a23d" providerId="AD" clId="Web-{33BA55E5-23BD-5418-8A7D-200A9E66BEE0}" dt="2021-12-06T17:35:16.594" v="420"/>
          <ac:spMkLst>
            <pc:docMk/>
            <pc:sldMk cId="3252015273" sldId="302"/>
            <ac:spMk id="18" creationId="{00000000-0000-0000-0000-000000000000}"/>
          </ac:spMkLst>
        </pc:spChg>
        <pc:spChg chg="del">
          <ac:chgData name="Matteo Cordioli" userId="S::10611332@polimi.it::204eadbe-03fb-4250-bc18-1c03c196a23d" providerId="AD" clId="Web-{33BA55E5-23BD-5418-8A7D-200A9E66BEE0}" dt="2021-12-06T17:35:16.594" v="418"/>
          <ac:spMkLst>
            <pc:docMk/>
            <pc:sldMk cId="3252015273" sldId="302"/>
            <ac:spMk id="20" creationId="{00000000-0000-0000-0000-000000000000}"/>
          </ac:spMkLst>
        </pc:spChg>
        <pc:spChg chg="del">
          <ac:chgData name="Matteo Cordioli" userId="S::10611332@polimi.it::204eadbe-03fb-4250-bc18-1c03c196a23d" providerId="AD" clId="Web-{33BA55E5-23BD-5418-8A7D-200A9E66BEE0}" dt="2021-12-06T17:35:16.594" v="417"/>
          <ac:spMkLst>
            <pc:docMk/>
            <pc:sldMk cId="3252015273" sldId="302"/>
            <ac:spMk id="21" creationId="{00000000-0000-0000-0000-000000000000}"/>
          </ac:spMkLst>
        </pc:spChg>
        <pc:spChg chg="add mod">
          <ac:chgData name="Matteo Cordioli" userId="S::10611332@polimi.it::204eadbe-03fb-4250-bc18-1c03c196a23d" providerId="AD" clId="Web-{33BA55E5-23BD-5418-8A7D-200A9E66BEE0}" dt="2021-12-06T17:35:16.625" v="434"/>
          <ac:spMkLst>
            <pc:docMk/>
            <pc:sldMk cId="3252015273" sldId="302"/>
            <ac:spMk id="23" creationId="{FA828BBB-4F76-4749-8CF0-D974050EECD4}"/>
          </ac:spMkLst>
        </pc:spChg>
        <pc:cxnChg chg="del mod">
          <ac:chgData name="Matteo Cordioli" userId="S::10611332@polimi.it::204eadbe-03fb-4250-bc18-1c03c196a23d" providerId="AD" clId="Web-{33BA55E5-23BD-5418-8A7D-200A9E66BEE0}" dt="2021-12-06T17:35:16.594" v="429"/>
          <ac:cxnSpMkLst>
            <pc:docMk/>
            <pc:sldMk cId="3252015273" sldId="302"/>
            <ac:cxnSpMk id="9" creationId="{00000000-0000-0000-0000-000000000000}"/>
          </ac:cxnSpMkLst>
        </pc:cxnChg>
        <pc:cxnChg chg="del mod">
          <ac:chgData name="Matteo Cordioli" userId="S::10611332@polimi.it::204eadbe-03fb-4250-bc18-1c03c196a23d" providerId="AD" clId="Web-{33BA55E5-23BD-5418-8A7D-200A9E66BEE0}" dt="2021-12-06T17:35:16.594" v="428"/>
          <ac:cxnSpMkLst>
            <pc:docMk/>
            <pc:sldMk cId="3252015273" sldId="302"/>
            <ac:cxnSpMk id="10" creationId="{00000000-0000-0000-0000-000000000000}"/>
          </ac:cxnSpMkLst>
        </pc:cxnChg>
        <pc:cxnChg chg="del mod">
          <ac:chgData name="Matteo Cordioli" userId="S::10611332@polimi.it::204eadbe-03fb-4250-bc18-1c03c196a23d" providerId="AD" clId="Web-{33BA55E5-23BD-5418-8A7D-200A9E66BEE0}" dt="2021-12-06T17:35:16.594" v="422"/>
          <ac:cxnSpMkLst>
            <pc:docMk/>
            <pc:sldMk cId="3252015273" sldId="302"/>
            <ac:cxnSpMk id="16" creationId="{00000000-0000-0000-0000-000000000000}"/>
          </ac:cxnSpMkLst>
        </pc:cxnChg>
        <pc:cxnChg chg="del mod">
          <ac:chgData name="Matteo Cordioli" userId="S::10611332@polimi.it::204eadbe-03fb-4250-bc18-1c03c196a23d" providerId="AD" clId="Web-{33BA55E5-23BD-5418-8A7D-200A9E66BEE0}" dt="2021-12-06T17:35:16.594" v="419"/>
          <ac:cxnSpMkLst>
            <pc:docMk/>
            <pc:sldMk cId="3252015273" sldId="302"/>
            <ac:cxnSpMk id="19" creationId="{00000000-0000-0000-0000-000000000000}"/>
          </ac:cxnSpMkLst>
        </pc:cxnChg>
      </pc:sldChg>
      <pc:sldChg chg="addSp delSp modSp del">
        <pc:chgData name="Matteo Cordioli" userId="S::10611332@polimi.it::204eadbe-03fb-4250-bc18-1c03c196a23d" providerId="AD" clId="Web-{33BA55E5-23BD-5418-8A7D-200A9E66BEE0}" dt="2021-12-06T17:37:50.759" v="505"/>
        <pc:sldMkLst>
          <pc:docMk/>
          <pc:sldMk cId="3464988089" sldId="303"/>
        </pc:sldMkLst>
        <pc:spChg chg="del">
          <ac:chgData name="Matteo Cordioli" userId="S::10611332@polimi.it::204eadbe-03fb-4250-bc18-1c03c196a23d" providerId="AD" clId="Web-{33BA55E5-23BD-5418-8A7D-200A9E66BEE0}" dt="2021-12-06T17:35:55.987" v="454"/>
          <ac:spMkLst>
            <pc:docMk/>
            <pc:sldMk cId="3464988089" sldId="303"/>
            <ac:spMk id="2" creationId="{00000000-0000-0000-0000-000000000000}"/>
          </ac:spMkLst>
        </pc:spChg>
        <pc:spChg chg="add mod">
          <ac:chgData name="Matteo Cordioli" userId="S::10611332@polimi.it::204eadbe-03fb-4250-bc18-1c03c196a23d" providerId="AD" clId="Web-{33BA55E5-23BD-5418-8A7D-200A9E66BEE0}" dt="2021-12-06T17:35:55.987" v="453"/>
          <ac:spMkLst>
            <pc:docMk/>
            <pc:sldMk cId="3464988089" sldId="303"/>
            <ac:spMk id="4" creationId="{FCAA75D4-B5CD-493B-B1EA-F27E9295AA5B}"/>
          </ac:spMkLst>
        </pc:spChg>
        <pc:spChg chg="del">
          <ac:chgData name="Matteo Cordioli" userId="S::10611332@polimi.it::204eadbe-03fb-4250-bc18-1c03c196a23d" providerId="AD" clId="Web-{33BA55E5-23BD-5418-8A7D-200A9E66BEE0}" dt="2021-12-06T17:35:55.987" v="453"/>
          <ac:spMkLst>
            <pc:docMk/>
            <pc:sldMk cId="3464988089" sldId="303"/>
            <ac:spMk id="5" creationId="{00000000-0000-0000-0000-000000000000}"/>
          </ac:spMkLst>
        </pc:spChg>
        <pc:spChg chg="del">
          <ac:chgData name="Matteo Cordioli" userId="S::10611332@polimi.it::204eadbe-03fb-4250-bc18-1c03c196a23d" providerId="AD" clId="Web-{33BA55E5-23BD-5418-8A7D-200A9E66BEE0}" dt="2021-12-06T17:35:55.971" v="452"/>
          <ac:spMkLst>
            <pc:docMk/>
            <pc:sldMk cId="3464988089" sldId="303"/>
            <ac:spMk id="6" creationId="{00000000-0000-0000-0000-000000000000}"/>
          </ac:spMkLst>
        </pc:spChg>
        <pc:spChg chg="del">
          <ac:chgData name="Matteo Cordioli" userId="S::10611332@polimi.it::204eadbe-03fb-4250-bc18-1c03c196a23d" providerId="AD" clId="Web-{33BA55E5-23BD-5418-8A7D-200A9E66BEE0}" dt="2021-12-06T17:35:55.971" v="451"/>
          <ac:spMkLst>
            <pc:docMk/>
            <pc:sldMk cId="3464988089" sldId="303"/>
            <ac:spMk id="7" creationId="{00000000-0000-0000-0000-000000000000}"/>
          </ac:spMkLst>
        </pc:spChg>
        <pc:spChg chg="del">
          <ac:chgData name="Matteo Cordioli" userId="S::10611332@polimi.it::204eadbe-03fb-4250-bc18-1c03c196a23d" providerId="AD" clId="Web-{33BA55E5-23BD-5418-8A7D-200A9E66BEE0}" dt="2021-12-06T17:35:55.971" v="450"/>
          <ac:spMkLst>
            <pc:docMk/>
            <pc:sldMk cId="3464988089" sldId="303"/>
            <ac:spMk id="8" creationId="{00000000-0000-0000-0000-000000000000}"/>
          </ac:spMkLst>
        </pc:spChg>
        <pc:spChg chg="del">
          <ac:chgData name="Matteo Cordioli" userId="S::10611332@polimi.it::204eadbe-03fb-4250-bc18-1c03c196a23d" providerId="AD" clId="Web-{33BA55E5-23BD-5418-8A7D-200A9E66BEE0}" dt="2021-12-06T17:35:55.956" v="447"/>
          <ac:spMkLst>
            <pc:docMk/>
            <pc:sldMk cId="3464988089" sldId="303"/>
            <ac:spMk id="11" creationId="{00000000-0000-0000-0000-000000000000}"/>
          </ac:spMkLst>
        </pc:spChg>
        <pc:spChg chg="del">
          <ac:chgData name="Matteo Cordioli" userId="S::10611332@polimi.it::204eadbe-03fb-4250-bc18-1c03c196a23d" providerId="AD" clId="Web-{33BA55E5-23BD-5418-8A7D-200A9E66BEE0}" dt="2021-12-06T17:35:55.956" v="446"/>
          <ac:spMkLst>
            <pc:docMk/>
            <pc:sldMk cId="3464988089" sldId="303"/>
            <ac:spMk id="12" creationId="{00000000-0000-0000-0000-000000000000}"/>
          </ac:spMkLst>
        </pc:spChg>
        <pc:spChg chg="del">
          <ac:chgData name="Matteo Cordioli" userId="S::10611332@polimi.it::204eadbe-03fb-4250-bc18-1c03c196a23d" providerId="AD" clId="Web-{33BA55E5-23BD-5418-8A7D-200A9E66BEE0}" dt="2021-12-06T17:35:55.956" v="445"/>
          <ac:spMkLst>
            <pc:docMk/>
            <pc:sldMk cId="3464988089" sldId="303"/>
            <ac:spMk id="13" creationId="{00000000-0000-0000-0000-000000000000}"/>
          </ac:spMkLst>
        </pc:spChg>
        <pc:spChg chg="del">
          <ac:chgData name="Matteo Cordioli" userId="S::10611332@polimi.it::204eadbe-03fb-4250-bc18-1c03c196a23d" providerId="AD" clId="Web-{33BA55E5-23BD-5418-8A7D-200A9E66BEE0}" dt="2021-12-06T17:35:55.956" v="444"/>
          <ac:spMkLst>
            <pc:docMk/>
            <pc:sldMk cId="3464988089" sldId="303"/>
            <ac:spMk id="14" creationId="{00000000-0000-0000-0000-000000000000}"/>
          </ac:spMkLst>
        </pc:spChg>
        <pc:spChg chg="del">
          <ac:chgData name="Matteo Cordioli" userId="S::10611332@polimi.it::204eadbe-03fb-4250-bc18-1c03c196a23d" providerId="AD" clId="Web-{33BA55E5-23BD-5418-8A7D-200A9E66BEE0}" dt="2021-12-06T17:35:55.956" v="443"/>
          <ac:spMkLst>
            <pc:docMk/>
            <pc:sldMk cId="3464988089" sldId="303"/>
            <ac:spMk id="15" creationId="{00000000-0000-0000-0000-000000000000}"/>
          </ac:spMkLst>
        </pc:spChg>
        <pc:spChg chg="del">
          <ac:chgData name="Matteo Cordioli" userId="S::10611332@polimi.it::204eadbe-03fb-4250-bc18-1c03c196a23d" providerId="AD" clId="Web-{33BA55E5-23BD-5418-8A7D-200A9E66BEE0}" dt="2021-12-06T17:35:55.956" v="441"/>
          <ac:spMkLst>
            <pc:docMk/>
            <pc:sldMk cId="3464988089" sldId="303"/>
            <ac:spMk id="17" creationId="{00000000-0000-0000-0000-000000000000}"/>
          </ac:spMkLst>
        </pc:spChg>
        <pc:spChg chg="del">
          <ac:chgData name="Matteo Cordioli" userId="S::10611332@polimi.it::204eadbe-03fb-4250-bc18-1c03c196a23d" providerId="AD" clId="Web-{33BA55E5-23BD-5418-8A7D-200A9E66BEE0}" dt="2021-12-06T17:35:55.956" v="440"/>
          <ac:spMkLst>
            <pc:docMk/>
            <pc:sldMk cId="3464988089" sldId="303"/>
            <ac:spMk id="18" creationId="{00000000-0000-0000-0000-000000000000}"/>
          </ac:spMkLst>
        </pc:spChg>
        <pc:spChg chg="del">
          <ac:chgData name="Matteo Cordioli" userId="S::10611332@polimi.it::204eadbe-03fb-4250-bc18-1c03c196a23d" providerId="AD" clId="Web-{33BA55E5-23BD-5418-8A7D-200A9E66BEE0}" dt="2021-12-06T17:35:55.956" v="438"/>
          <ac:spMkLst>
            <pc:docMk/>
            <pc:sldMk cId="3464988089" sldId="303"/>
            <ac:spMk id="20" creationId="{00000000-0000-0000-0000-000000000000}"/>
          </ac:spMkLst>
        </pc:spChg>
        <pc:spChg chg="del">
          <ac:chgData name="Matteo Cordioli" userId="S::10611332@polimi.it::204eadbe-03fb-4250-bc18-1c03c196a23d" providerId="AD" clId="Web-{33BA55E5-23BD-5418-8A7D-200A9E66BEE0}" dt="2021-12-06T17:35:55.956" v="437"/>
          <ac:spMkLst>
            <pc:docMk/>
            <pc:sldMk cId="3464988089" sldId="303"/>
            <ac:spMk id="21" creationId="{00000000-0000-0000-0000-000000000000}"/>
          </ac:spMkLst>
        </pc:spChg>
        <pc:spChg chg="add mod">
          <ac:chgData name="Matteo Cordioli" userId="S::10611332@polimi.it::204eadbe-03fb-4250-bc18-1c03c196a23d" providerId="AD" clId="Web-{33BA55E5-23BD-5418-8A7D-200A9E66BEE0}" dt="2021-12-06T17:35:55.987" v="454"/>
          <ac:spMkLst>
            <pc:docMk/>
            <pc:sldMk cId="3464988089" sldId="303"/>
            <ac:spMk id="23" creationId="{74F93196-4C23-49F0-B5AA-0716D48FC35B}"/>
          </ac:spMkLst>
        </pc:spChg>
        <pc:cxnChg chg="del mod">
          <ac:chgData name="Matteo Cordioli" userId="S::10611332@polimi.it::204eadbe-03fb-4250-bc18-1c03c196a23d" providerId="AD" clId="Web-{33BA55E5-23BD-5418-8A7D-200A9E66BEE0}" dt="2021-12-06T17:35:55.971" v="449"/>
          <ac:cxnSpMkLst>
            <pc:docMk/>
            <pc:sldMk cId="3464988089" sldId="303"/>
            <ac:cxnSpMk id="9" creationId="{00000000-0000-0000-0000-000000000000}"/>
          </ac:cxnSpMkLst>
        </pc:cxnChg>
        <pc:cxnChg chg="del mod">
          <ac:chgData name="Matteo Cordioli" userId="S::10611332@polimi.it::204eadbe-03fb-4250-bc18-1c03c196a23d" providerId="AD" clId="Web-{33BA55E5-23BD-5418-8A7D-200A9E66BEE0}" dt="2021-12-06T17:35:55.971" v="448"/>
          <ac:cxnSpMkLst>
            <pc:docMk/>
            <pc:sldMk cId="3464988089" sldId="303"/>
            <ac:cxnSpMk id="10" creationId="{00000000-0000-0000-0000-000000000000}"/>
          </ac:cxnSpMkLst>
        </pc:cxnChg>
        <pc:cxnChg chg="del mod">
          <ac:chgData name="Matteo Cordioli" userId="S::10611332@polimi.it::204eadbe-03fb-4250-bc18-1c03c196a23d" providerId="AD" clId="Web-{33BA55E5-23BD-5418-8A7D-200A9E66BEE0}" dt="2021-12-06T17:35:55.956" v="442"/>
          <ac:cxnSpMkLst>
            <pc:docMk/>
            <pc:sldMk cId="3464988089" sldId="303"/>
            <ac:cxnSpMk id="16" creationId="{00000000-0000-0000-0000-000000000000}"/>
          </ac:cxnSpMkLst>
        </pc:cxnChg>
        <pc:cxnChg chg="del mod">
          <ac:chgData name="Matteo Cordioli" userId="S::10611332@polimi.it::204eadbe-03fb-4250-bc18-1c03c196a23d" providerId="AD" clId="Web-{33BA55E5-23BD-5418-8A7D-200A9E66BEE0}" dt="2021-12-06T17:35:55.956" v="439"/>
          <ac:cxnSpMkLst>
            <pc:docMk/>
            <pc:sldMk cId="3464988089" sldId="303"/>
            <ac:cxnSpMk id="19" creationId="{00000000-0000-0000-0000-000000000000}"/>
          </ac:cxnSpMkLst>
        </pc:cxnChg>
      </pc:sldChg>
      <pc:sldChg chg="addSp delSp modSp del">
        <pc:chgData name="Matteo Cordioli" userId="S::10611332@polimi.it::204eadbe-03fb-4250-bc18-1c03c196a23d" providerId="AD" clId="Web-{33BA55E5-23BD-5418-8A7D-200A9E66BEE0}" dt="2021-12-06T17:37:51.743" v="506"/>
        <pc:sldMkLst>
          <pc:docMk/>
          <pc:sldMk cId="3822038268" sldId="304"/>
        </pc:sldMkLst>
        <pc:spChg chg="del">
          <ac:chgData name="Matteo Cordioli" userId="S::10611332@polimi.it::204eadbe-03fb-4250-bc18-1c03c196a23d" providerId="AD" clId="Web-{33BA55E5-23BD-5418-8A7D-200A9E66BEE0}" dt="2021-12-06T17:36:48.943" v="479"/>
          <ac:spMkLst>
            <pc:docMk/>
            <pc:sldMk cId="3822038268" sldId="304"/>
            <ac:spMk id="2" creationId="{00000000-0000-0000-0000-000000000000}"/>
          </ac:spMkLst>
        </pc:spChg>
        <pc:spChg chg="add mod">
          <ac:chgData name="Matteo Cordioli" userId="S::10611332@polimi.it::204eadbe-03fb-4250-bc18-1c03c196a23d" providerId="AD" clId="Web-{33BA55E5-23BD-5418-8A7D-200A9E66BEE0}" dt="2021-12-06T17:36:48.927" v="478"/>
          <ac:spMkLst>
            <pc:docMk/>
            <pc:sldMk cId="3822038268" sldId="304"/>
            <ac:spMk id="4" creationId="{7073C8CE-65E8-4F61-820A-19A19FA4F98B}"/>
          </ac:spMkLst>
        </pc:spChg>
        <pc:spChg chg="del">
          <ac:chgData name="Matteo Cordioli" userId="S::10611332@polimi.it::204eadbe-03fb-4250-bc18-1c03c196a23d" providerId="AD" clId="Web-{33BA55E5-23BD-5418-8A7D-200A9E66BEE0}" dt="2021-12-06T17:36:48.927" v="478"/>
          <ac:spMkLst>
            <pc:docMk/>
            <pc:sldMk cId="3822038268" sldId="304"/>
            <ac:spMk id="5" creationId="{00000000-0000-0000-0000-000000000000}"/>
          </ac:spMkLst>
        </pc:spChg>
        <pc:spChg chg="del">
          <ac:chgData name="Matteo Cordioli" userId="S::10611332@polimi.it::204eadbe-03fb-4250-bc18-1c03c196a23d" providerId="AD" clId="Web-{33BA55E5-23BD-5418-8A7D-200A9E66BEE0}" dt="2021-12-06T17:36:48.912" v="477"/>
          <ac:spMkLst>
            <pc:docMk/>
            <pc:sldMk cId="3822038268" sldId="304"/>
            <ac:spMk id="6" creationId="{00000000-0000-0000-0000-000000000000}"/>
          </ac:spMkLst>
        </pc:spChg>
        <pc:spChg chg="del">
          <ac:chgData name="Matteo Cordioli" userId="S::10611332@polimi.it::204eadbe-03fb-4250-bc18-1c03c196a23d" providerId="AD" clId="Web-{33BA55E5-23BD-5418-8A7D-200A9E66BEE0}" dt="2021-12-06T17:36:48.912" v="476"/>
          <ac:spMkLst>
            <pc:docMk/>
            <pc:sldMk cId="3822038268" sldId="304"/>
            <ac:spMk id="7" creationId="{00000000-0000-0000-0000-000000000000}"/>
          </ac:spMkLst>
        </pc:spChg>
        <pc:spChg chg="del">
          <ac:chgData name="Matteo Cordioli" userId="S::10611332@polimi.it::204eadbe-03fb-4250-bc18-1c03c196a23d" providerId="AD" clId="Web-{33BA55E5-23BD-5418-8A7D-200A9E66BEE0}" dt="2021-12-06T17:36:48.912" v="475"/>
          <ac:spMkLst>
            <pc:docMk/>
            <pc:sldMk cId="3822038268" sldId="304"/>
            <ac:spMk id="8" creationId="{00000000-0000-0000-0000-000000000000}"/>
          </ac:spMkLst>
        </pc:spChg>
        <pc:spChg chg="del">
          <ac:chgData name="Matteo Cordioli" userId="S::10611332@polimi.it::204eadbe-03fb-4250-bc18-1c03c196a23d" providerId="AD" clId="Web-{33BA55E5-23BD-5418-8A7D-200A9E66BEE0}" dt="2021-12-06T17:36:48.912" v="472"/>
          <ac:spMkLst>
            <pc:docMk/>
            <pc:sldMk cId="3822038268" sldId="304"/>
            <ac:spMk id="11" creationId="{00000000-0000-0000-0000-000000000000}"/>
          </ac:spMkLst>
        </pc:spChg>
        <pc:spChg chg="del">
          <ac:chgData name="Matteo Cordioli" userId="S::10611332@polimi.it::204eadbe-03fb-4250-bc18-1c03c196a23d" providerId="AD" clId="Web-{33BA55E5-23BD-5418-8A7D-200A9E66BEE0}" dt="2021-12-06T17:36:48.912" v="471"/>
          <ac:spMkLst>
            <pc:docMk/>
            <pc:sldMk cId="3822038268" sldId="304"/>
            <ac:spMk id="12" creationId="{00000000-0000-0000-0000-000000000000}"/>
          </ac:spMkLst>
        </pc:spChg>
        <pc:spChg chg="del">
          <ac:chgData name="Matteo Cordioli" userId="S::10611332@polimi.it::204eadbe-03fb-4250-bc18-1c03c196a23d" providerId="AD" clId="Web-{33BA55E5-23BD-5418-8A7D-200A9E66BEE0}" dt="2021-12-06T17:36:48.912" v="470"/>
          <ac:spMkLst>
            <pc:docMk/>
            <pc:sldMk cId="3822038268" sldId="304"/>
            <ac:spMk id="13" creationId="{00000000-0000-0000-0000-000000000000}"/>
          </ac:spMkLst>
        </pc:spChg>
        <pc:spChg chg="del">
          <ac:chgData name="Matteo Cordioli" userId="S::10611332@polimi.it::204eadbe-03fb-4250-bc18-1c03c196a23d" providerId="AD" clId="Web-{33BA55E5-23BD-5418-8A7D-200A9E66BEE0}" dt="2021-12-06T17:36:48.912" v="469"/>
          <ac:spMkLst>
            <pc:docMk/>
            <pc:sldMk cId="3822038268" sldId="304"/>
            <ac:spMk id="14" creationId="{00000000-0000-0000-0000-000000000000}"/>
          </ac:spMkLst>
        </pc:spChg>
        <pc:spChg chg="del">
          <ac:chgData name="Matteo Cordioli" userId="S::10611332@polimi.it::204eadbe-03fb-4250-bc18-1c03c196a23d" providerId="AD" clId="Web-{33BA55E5-23BD-5418-8A7D-200A9E66BEE0}" dt="2021-12-06T17:36:48.912" v="468"/>
          <ac:spMkLst>
            <pc:docMk/>
            <pc:sldMk cId="3822038268" sldId="304"/>
            <ac:spMk id="15" creationId="{00000000-0000-0000-0000-000000000000}"/>
          </ac:spMkLst>
        </pc:spChg>
        <pc:spChg chg="del">
          <ac:chgData name="Matteo Cordioli" userId="S::10611332@polimi.it::204eadbe-03fb-4250-bc18-1c03c196a23d" providerId="AD" clId="Web-{33BA55E5-23BD-5418-8A7D-200A9E66BEE0}" dt="2021-12-06T17:36:48.912" v="466"/>
          <ac:spMkLst>
            <pc:docMk/>
            <pc:sldMk cId="3822038268" sldId="304"/>
            <ac:spMk id="17" creationId="{00000000-0000-0000-0000-000000000000}"/>
          </ac:spMkLst>
        </pc:spChg>
        <pc:spChg chg="del">
          <ac:chgData name="Matteo Cordioli" userId="S::10611332@polimi.it::204eadbe-03fb-4250-bc18-1c03c196a23d" providerId="AD" clId="Web-{33BA55E5-23BD-5418-8A7D-200A9E66BEE0}" dt="2021-12-06T17:36:48.912" v="465"/>
          <ac:spMkLst>
            <pc:docMk/>
            <pc:sldMk cId="3822038268" sldId="304"/>
            <ac:spMk id="18" creationId="{00000000-0000-0000-0000-000000000000}"/>
          </ac:spMkLst>
        </pc:spChg>
        <pc:spChg chg="del">
          <ac:chgData name="Matteo Cordioli" userId="S::10611332@polimi.it::204eadbe-03fb-4250-bc18-1c03c196a23d" providerId="AD" clId="Web-{33BA55E5-23BD-5418-8A7D-200A9E66BEE0}" dt="2021-12-06T17:36:48.912" v="463"/>
          <ac:spMkLst>
            <pc:docMk/>
            <pc:sldMk cId="3822038268" sldId="304"/>
            <ac:spMk id="20" creationId="{00000000-0000-0000-0000-000000000000}"/>
          </ac:spMkLst>
        </pc:spChg>
        <pc:spChg chg="del">
          <ac:chgData name="Matteo Cordioli" userId="S::10611332@polimi.it::204eadbe-03fb-4250-bc18-1c03c196a23d" providerId="AD" clId="Web-{33BA55E5-23BD-5418-8A7D-200A9E66BEE0}" dt="2021-12-06T17:36:48.912" v="462"/>
          <ac:spMkLst>
            <pc:docMk/>
            <pc:sldMk cId="3822038268" sldId="304"/>
            <ac:spMk id="21" creationId="{00000000-0000-0000-0000-000000000000}"/>
          </ac:spMkLst>
        </pc:spChg>
        <pc:spChg chg="add mod">
          <ac:chgData name="Matteo Cordioli" userId="S::10611332@polimi.it::204eadbe-03fb-4250-bc18-1c03c196a23d" providerId="AD" clId="Web-{33BA55E5-23BD-5418-8A7D-200A9E66BEE0}" dt="2021-12-06T17:36:48.943" v="479"/>
          <ac:spMkLst>
            <pc:docMk/>
            <pc:sldMk cId="3822038268" sldId="304"/>
            <ac:spMk id="23" creationId="{E136294F-1B6F-4818-A909-62692F702140}"/>
          </ac:spMkLst>
        </pc:spChg>
        <pc:cxnChg chg="del mod">
          <ac:chgData name="Matteo Cordioli" userId="S::10611332@polimi.it::204eadbe-03fb-4250-bc18-1c03c196a23d" providerId="AD" clId="Web-{33BA55E5-23BD-5418-8A7D-200A9E66BEE0}" dt="2021-12-06T17:36:48.912" v="474"/>
          <ac:cxnSpMkLst>
            <pc:docMk/>
            <pc:sldMk cId="3822038268" sldId="304"/>
            <ac:cxnSpMk id="9" creationId="{00000000-0000-0000-0000-000000000000}"/>
          </ac:cxnSpMkLst>
        </pc:cxnChg>
        <pc:cxnChg chg="del mod">
          <ac:chgData name="Matteo Cordioli" userId="S::10611332@polimi.it::204eadbe-03fb-4250-bc18-1c03c196a23d" providerId="AD" clId="Web-{33BA55E5-23BD-5418-8A7D-200A9E66BEE0}" dt="2021-12-06T17:36:48.912" v="473"/>
          <ac:cxnSpMkLst>
            <pc:docMk/>
            <pc:sldMk cId="3822038268" sldId="304"/>
            <ac:cxnSpMk id="10" creationId="{00000000-0000-0000-0000-000000000000}"/>
          </ac:cxnSpMkLst>
        </pc:cxnChg>
        <pc:cxnChg chg="del mod">
          <ac:chgData name="Matteo Cordioli" userId="S::10611332@polimi.it::204eadbe-03fb-4250-bc18-1c03c196a23d" providerId="AD" clId="Web-{33BA55E5-23BD-5418-8A7D-200A9E66BEE0}" dt="2021-12-06T17:36:48.912" v="467"/>
          <ac:cxnSpMkLst>
            <pc:docMk/>
            <pc:sldMk cId="3822038268" sldId="304"/>
            <ac:cxnSpMk id="16" creationId="{00000000-0000-0000-0000-000000000000}"/>
          </ac:cxnSpMkLst>
        </pc:cxnChg>
        <pc:cxnChg chg="del mod">
          <ac:chgData name="Matteo Cordioli" userId="S::10611332@polimi.it::204eadbe-03fb-4250-bc18-1c03c196a23d" providerId="AD" clId="Web-{33BA55E5-23BD-5418-8A7D-200A9E66BEE0}" dt="2021-12-06T17:36:48.912" v="464"/>
          <ac:cxnSpMkLst>
            <pc:docMk/>
            <pc:sldMk cId="3822038268" sldId="304"/>
            <ac:cxnSpMk id="19" creationId="{00000000-0000-0000-0000-000000000000}"/>
          </ac:cxnSpMkLst>
        </pc:cxnChg>
      </pc:sldChg>
      <pc:sldChg chg="addSp delSp modSp">
        <pc:chgData name="Matteo Cordioli" userId="S::10611332@polimi.it::204eadbe-03fb-4250-bc18-1c03c196a23d" providerId="AD" clId="Web-{33BA55E5-23BD-5418-8A7D-200A9E66BEE0}" dt="2021-12-06T17:37:20.663" v="499"/>
        <pc:sldMkLst>
          <pc:docMk/>
          <pc:sldMk cId="1824468931" sldId="306"/>
        </pc:sldMkLst>
        <pc:spChg chg="del">
          <ac:chgData name="Matteo Cordioli" userId="S::10611332@polimi.it::204eadbe-03fb-4250-bc18-1c03c196a23d" providerId="AD" clId="Web-{33BA55E5-23BD-5418-8A7D-200A9E66BEE0}" dt="2021-12-06T17:37:20.663" v="499"/>
          <ac:spMkLst>
            <pc:docMk/>
            <pc:sldMk cId="1824468931" sldId="306"/>
            <ac:spMk id="2" creationId="{00000000-0000-0000-0000-000000000000}"/>
          </ac:spMkLst>
        </pc:spChg>
        <pc:spChg chg="add mod">
          <ac:chgData name="Matteo Cordioli" userId="S::10611332@polimi.it::204eadbe-03fb-4250-bc18-1c03c196a23d" providerId="AD" clId="Web-{33BA55E5-23BD-5418-8A7D-200A9E66BEE0}" dt="2021-12-06T17:37:20.648" v="498"/>
          <ac:spMkLst>
            <pc:docMk/>
            <pc:sldMk cId="1824468931" sldId="306"/>
            <ac:spMk id="4" creationId="{48DE48C4-39C4-4724-AC3C-796DBA33328C}"/>
          </ac:spMkLst>
        </pc:spChg>
        <pc:spChg chg="del">
          <ac:chgData name="Matteo Cordioli" userId="S::10611332@polimi.it::204eadbe-03fb-4250-bc18-1c03c196a23d" providerId="AD" clId="Web-{33BA55E5-23BD-5418-8A7D-200A9E66BEE0}" dt="2021-12-06T17:37:20.648" v="498"/>
          <ac:spMkLst>
            <pc:docMk/>
            <pc:sldMk cId="1824468931" sldId="306"/>
            <ac:spMk id="5" creationId="{00000000-0000-0000-0000-000000000000}"/>
          </ac:spMkLst>
        </pc:spChg>
        <pc:spChg chg="del">
          <ac:chgData name="Matteo Cordioli" userId="S::10611332@polimi.it::204eadbe-03fb-4250-bc18-1c03c196a23d" providerId="AD" clId="Web-{33BA55E5-23BD-5418-8A7D-200A9E66BEE0}" dt="2021-12-06T17:37:20.632" v="497"/>
          <ac:spMkLst>
            <pc:docMk/>
            <pc:sldMk cId="1824468931" sldId="306"/>
            <ac:spMk id="6" creationId="{00000000-0000-0000-0000-000000000000}"/>
          </ac:spMkLst>
        </pc:spChg>
        <pc:spChg chg="del">
          <ac:chgData name="Matteo Cordioli" userId="S::10611332@polimi.it::204eadbe-03fb-4250-bc18-1c03c196a23d" providerId="AD" clId="Web-{33BA55E5-23BD-5418-8A7D-200A9E66BEE0}" dt="2021-12-06T17:37:20.632" v="496"/>
          <ac:spMkLst>
            <pc:docMk/>
            <pc:sldMk cId="1824468931" sldId="306"/>
            <ac:spMk id="7" creationId="{00000000-0000-0000-0000-000000000000}"/>
          </ac:spMkLst>
        </pc:spChg>
        <pc:spChg chg="del">
          <ac:chgData name="Matteo Cordioli" userId="S::10611332@polimi.it::204eadbe-03fb-4250-bc18-1c03c196a23d" providerId="AD" clId="Web-{33BA55E5-23BD-5418-8A7D-200A9E66BEE0}" dt="2021-12-06T17:37:20.632" v="495"/>
          <ac:spMkLst>
            <pc:docMk/>
            <pc:sldMk cId="1824468931" sldId="306"/>
            <ac:spMk id="8" creationId="{00000000-0000-0000-0000-000000000000}"/>
          </ac:spMkLst>
        </pc:spChg>
        <pc:spChg chg="del">
          <ac:chgData name="Matteo Cordioli" userId="S::10611332@polimi.it::204eadbe-03fb-4250-bc18-1c03c196a23d" providerId="AD" clId="Web-{33BA55E5-23BD-5418-8A7D-200A9E66BEE0}" dt="2021-12-06T17:37:20.632" v="492"/>
          <ac:spMkLst>
            <pc:docMk/>
            <pc:sldMk cId="1824468931" sldId="306"/>
            <ac:spMk id="11" creationId="{00000000-0000-0000-0000-000000000000}"/>
          </ac:spMkLst>
        </pc:spChg>
        <pc:spChg chg="del">
          <ac:chgData name="Matteo Cordioli" userId="S::10611332@polimi.it::204eadbe-03fb-4250-bc18-1c03c196a23d" providerId="AD" clId="Web-{33BA55E5-23BD-5418-8A7D-200A9E66BEE0}" dt="2021-12-06T17:37:20.632" v="491"/>
          <ac:spMkLst>
            <pc:docMk/>
            <pc:sldMk cId="1824468931" sldId="306"/>
            <ac:spMk id="12" creationId="{00000000-0000-0000-0000-000000000000}"/>
          </ac:spMkLst>
        </pc:spChg>
        <pc:spChg chg="del">
          <ac:chgData name="Matteo Cordioli" userId="S::10611332@polimi.it::204eadbe-03fb-4250-bc18-1c03c196a23d" providerId="AD" clId="Web-{33BA55E5-23BD-5418-8A7D-200A9E66BEE0}" dt="2021-12-06T17:37:20.632" v="490"/>
          <ac:spMkLst>
            <pc:docMk/>
            <pc:sldMk cId="1824468931" sldId="306"/>
            <ac:spMk id="13" creationId="{00000000-0000-0000-0000-000000000000}"/>
          </ac:spMkLst>
        </pc:spChg>
        <pc:spChg chg="del">
          <ac:chgData name="Matteo Cordioli" userId="S::10611332@polimi.it::204eadbe-03fb-4250-bc18-1c03c196a23d" providerId="AD" clId="Web-{33BA55E5-23BD-5418-8A7D-200A9E66BEE0}" dt="2021-12-06T17:37:20.632" v="489"/>
          <ac:spMkLst>
            <pc:docMk/>
            <pc:sldMk cId="1824468931" sldId="306"/>
            <ac:spMk id="14" creationId="{00000000-0000-0000-0000-000000000000}"/>
          </ac:spMkLst>
        </pc:spChg>
        <pc:spChg chg="del">
          <ac:chgData name="Matteo Cordioli" userId="S::10611332@polimi.it::204eadbe-03fb-4250-bc18-1c03c196a23d" providerId="AD" clId="Web-{33BA55E5-23BD-5418-8A7D-200A9E66BEE0}" dt="2021-12-06T17:37:20.632" v="488"/>
          <ac:spMkLst>
            <pc:docMk/>
            <pc:sldMk cId="1824468931" sldId="306"/>
            <ac:spMk id="15" creationId="{00000000-0000-0000-0000-000000000000}"/>
          </ac:spMkLst>
        </pc:spChg>
        <pc:spChg chg="del">
          <ac:chgData name="Matteo Cordioli" userId="S::10611332@polimi.it::204eadbe-03fb-4250-bc18-1c03c196a23d" providerId="AD" clId="Web-{33BA55E5-23BD-5418-8A7D-200A9E66BEE0}" dt="2021-12-06T17:37:20.632" v="486"/>
          <ac:spMkLst>
            <pc:docMk/>
            <pc:sldMk cId="1824468931" sldId="306"/>
            <ac:spMk id="17" creationId="{00000000-0000-0000-0000-000000000000}"/>
          </ac:spMkLst>
        </pc:spChg>
        <pc:spChg chg="del">
          <ac:chgData name="Matteo Cordioli" userId="S::10611332@polimi.it::204eadbe-03fb-4250-bc18-1c03c196a23d" providerId="AD" clId="Web-{33BA55E5-23BD-5418-8A7D-200A9E66BEE0}" dt="2021-12-06T17:37:20.632" v="485"/>
          <ac:spMkLst>
            <pc:docMk/>
            <pc:sldMk cId="1824468931" sldId="306"/>
            <ac:spMk id="18" creationId="{00000000-0000-0000-0000-000000000000}"/>
          </ac:spMkLst>
        </pc:spChg>
        <pc:spChg chg="del">
          <ac:chgData name="Matteo Cordioli" userId="S::10611332@polimi.it::204eadbe-03fb-4250-bc18-1c03c196a23d" providerId="AD" clId="Web-{33BA55E5-23BD-5418-8A7D-200A9E66BEE0}" dt="2021-12-06T17:37:20.616" v="483"/>
          <ac:spMkLst>
            <pc:docMk/>
            <pc:sldMk cId="1824468931" sldId="306"/>
            <ac:spMk id="20" creationId="{00000000-0000-0000-0000-000000000000}"/>
          </ac:spMkLst>
        </pc:spChg>
        <pc:spChg chg="del">
          <ac:chgData name="Matteo Cordioli" userId="S::10611332@polimi.it::204eadbe-03fb-4250-bc18-1c03c196a23d" providerId="AD" clId="Web-{33BA55E5-23BD-5418-8A7D-200A9E66BEE0}" dt="2021-12-06T17:37:20.616" v="482"/>
          <ac:spMkLst>
            <pc:docMk/>
            <pc:sldMk cId="1824468931" sldId="306"/>
            <ac:spMk id="21" creationId="{00000000-0000-0000-0000-000000000000}"/>
          </ac:spMkLst>
        </pc:spChg>
        <pc:spChg chg="add mod">
          <ac:chgData name="Matteo Cordioli" userId="S::10611332@polimi.it::204eadbe-03fb-4250-bc18-1c03c196a23d" providerId="AD" clId="Web-{33BA55E5-23BD-5418-8A7D-200A9E66BEE0}" dt="2021-12-06T17:37:20.663" v="499"/>
          <ac:spMkLst>
            <pc:docMk/>
            <pc:sldMk cId="1824468931" sldId="306"/>
            <ac:spMk id="23" creationId="{80304F5C-842A-4305-802E-00E06CB736EA}"/>
          </ac:spMkLst>
        </pc:spChg>
        <pc:cxnChg chg="del mod">
          <ac:chgData name="Matteo Cordioli" userId="S::10611332@polimi.it::204eadbe-03fb-4250-bc18-1c03c196a23d" providerId="AD" clId="Web-{33BA55E5-23BD-5418-8A7D-200A9E66BEE0}" dt="2021-12-06T17:37:20.632" v="494"/>
          <ac:cxnSpMkLst>
            <pc:docMk/>
            <pc:sldMk cId="1824468931" sldId="306"/>
            <ac:cxnSpMk id="9" creationId="{00000000-0000-0000-0000-000000000000}"/>
          </ac:cxnSpMkLst>
        </pc:cxnChg>
        <pc:cxnChg chg="del mod">
          <ac:chgData name="Matteo Cordioli" userId="S::10611332@polimi.it::204eadbe-03fb-4250-bc18-1c03c196a23d" providerId="AD" clId="Web-{33BA55E5-23BD-5418-8A7D-200A9E66BEE0}" dt="2021-12-06T17:37:20.632" v="493"/>
          <ac:cxnSpMkLst>
            <pc:docMk/>
            <pc:sldMk cId="1824468931" sldId="306"/>
            <ac:cxnSpMk id="10" creationId="{00000000-0000-0000-0000-000000000000}"/>
          </ac:cxnSpMkLst>
        </pc:cxnChg>
        <pc:cxnChg chg="del mod">
          <ac:chgData name="Matteo Cordioli" userId="S::10611332@polimi.it::204eadbe-03fb-4250-bc18-1c03c196a23d" providerId="AD" clId="Web-{33BA55E5-23BD-5418-8A7D-200A9E66BEE0}" dt="2021-12-06T17:37:20.632" v="487"/>
          <ac:cxnSpMkLst>
            <pc:docMk/>
            <pc:sldMk cId="1824468931" sldId="306"/>
            <ac:cxnSpMk id="16" creationId="{00000000-0000-0000-0000-000000000000}"/>
          </ac:cxnSpMkLst>
        </pc:cxnChg>
        <pc:cxnChg chg="del mod">
          <ac:chgData name="Matteo Cordioli" userId="S::10611332@polimi.it::204eadbe-03fb-4250-bc18-1c03c196a23d" providerId="AD" clId="Web-{33BA55E5-23BD-5418-8A7D-200A9E66BEE0}" dt="2021-12-06T17:37:20.632" v="484"/>
          <ac:cxnSpMkLst>
            <pc:docMk/>
            <pc:sldMk cId="1824468931" sldId="306"/>
            <ac:cxnSpMk id="19" creationId="{00000000-0000-0000-0000-000000000000}"/>
          </ac:cxnSpMkLst>
        </pc:cxnChg>
      </pc:sldChg>
      <pc:sldChg chg="modSp">
        <pc:chgData name="Matteo Cordioli" userId="S::10611332@polimi.it::204eadbe-03fb-4250-bc18-1c03c196a23d" providerId="AD" clId="Web-{33BA55E5-23BD-5418-8A7D-200A9E66BEE0}" dt="2021-12-06T17:28:05.508" v="371" actId="20577"/>
        <pc:sldMkLst>
          <pc:docMk/>
          <pc:sldMk cId="1579887732" sldId="310"/>
        </pc:sldMkLst>
        <pc:spChg chg="mod">
          <ac:chgData name="Matteo Cordioli" userId="S::10611332@polimi.it::204eadbe-03fb-4250-bc18-1c03c196a23d" providerId="AD" clId="Web-{33BA55E5-23BD-5418-8A7D-200A9E66BEE0}" dt="2021-12-06T17:28:05.508" v="371" actId="20577"/>
          <ac:spMkLst>
            <pc:docMk/>
            <pc:sldMk cId="1579887732" sldId="310"/>
            <ac:spMk id="2" creationId="{D89D91E4-7160-48E1-AC3A-433B9E823708}"/>
          </ac:spMkLst>
        </pc:spChg>
        <pc:spChg chg="mod">
          <ac:chgData name="Matteo Cordioli" userId="S::10611332@polimi.it::204eadbe-03fb-4250-bc18-1c03c196a23d" providerId="AD" clId="Web-{33BA55E5-23BD-5418-8A7D-200A9E66BEE0}" dt="2021-12-06T17:18:36.961" v="341" actId="20577"/>
          <ac:spMkLst>
            <pc:docMk/>
            <pc:sldMk cId="1579887732" sldId="310"/>
            <ac:spMk id="4" creationId="{CF4A2DAD-6EBC-448C-898F-1907C33EF79D}"/>
          </ac:spMkLst>
        </pc:spChg>
      </pc:sldChg>
      <pc:sldChg chg="modSp">
        <pc:chgData name="Matteo Cordioli" userId="S::10611332@polimi.it::204eadbe-03fb-4250-bc18-1c03c196a23d" providerId="AD" clId="Web-{33BA55E5-23BD-5418-8A7D-200A9E66BEE0}" dt="2021-12-06T17:27:55.429" v="370" actId="20577"/>
        <pc:sldMkLst>
          <pc:docMk/>
          <pc:sldMk cId="127308278" sldId="311"/>
        </pc:sldMkLst>
        <pc:spChg chg="mod">
          <ac:chgData name="Matteo Cordioli" userId="S::10611332@polimi.it::204eadbe-03fb-4250-bc18-1c03c196a23d" providerId="AD" clId="Web-{33BA55E5-23BD-5418-8A7D-200A9E66BEE0}" dt="2021-12-06T17:27:55.429" v="370" actId="20577"/>
          <ac:spMkLst>
            <pc:docMk/>
            <pc:sldMk cId="127308278" sldId="311"/>
            <ac:spMk id="2" creationId="{D89D91E4-7160-48E1-AC3A-433B9E823708}"/>
          </ac:spMkLst>
        </pc:spChg>
        <pc:spChg chg="mod">
          <ac:chgData name="Matteo Cordioli" userId="S::10611332@polimi.it::204eadbe-03fb-4250-bc18-1c03c196a23d" providerId="AD" clId="Web-{33BA55E5-23BD-5418-8A7D-200A9E66BEE0}" dt="2021-12-06T17:19:13.354" v="343"/>
          <ac:spMkLst>
            <pc:docMk/>
            <pc:sldMk cId="127308278" sldId="311"/>
            <ac:spMk id="4" creationId="{CF4A2DAD-6EBC-448C-898F-1907C33EF79D}"/>
          </ac:spMkLst>
        </pc:spChg>
      </pc:sldChg>
      <pc:sldChg chg="modSp">
        <pc:chgData name="Matteo Cordioli" userId="S::10611332@polimi.it::204eadbe-03fb-4250-bc18-1c03c196a23d" providerId="AD" clId="Web-{33BA55E5-23BD-5418-8A7D-200A9E66BEE0}" dt="2021-12-06T17:24:11.183" v="351"/>
        <pc:sldMkLst>
          <pc:docMk/>
          <pc:sldMk cId="2543854893" sldId="312"/>
        </pc:sldMkLst>
        <pc:spChg chg="mod">
          <ac:chgData name="Matteo Cordioli" userId="S::10611332@polimi.it::204eadbe-03fb-4250-bc18-1c03c196a23d" providerId="AD" clId="Web-{33BA55E5-23BD-5418-8A7D-200A9E66BEE0}" dt="2021-12-06T17:24:11.183" v="351"/>
          <ac:spMkLst>
            <pc:docMk/>
            <pc:sldMk cId="2543854893" sldId="312"/>
            <ac:spMk id="2" creationId="{D89D91E4-7160-48E1-AC3A-433B9E823708}"/>
          </ac:spMkLst>
        </pc:spChg>
      </pc:sldChg>
      <pc:sldChg chg="modSp">
        <pc:chgData name="Matteo Cordioli" userId="S::10611332@polimi.it::204eadbe-03fb-4250-bc18-1c03c196a23d" providerId="AD" clId="Web-{33BA55E5-23BD-5418-8A7D-200A9E66BEE0}" dt="2021-12-06T17:23:55.838" v="350" actId="20577"/>
        <pc:sldMkLst>
          <pc:docMk/>
          <pc:sldMk cId="3744069130" sldId="313"/>
        </pc:sldMkLst>
        <pc:spChg chg="mod">
          <ac:chgData name="Matteo Cordioli" userId="S::10611332@polimi.it::204eadbe-03fb-4250-bc18-1c03c196a23d" providerId="AD" clId="Web-{33BA55E5-23BD-5418-8A7D-200A9E66BEE0}" dt="2021-12-06T17:23:55.838" v="350" actId="20577"/>
          <ac:spMkLst>
            <pc:docMk/>
            <pc:sldMk cId="3744069130" sldId="313"/>
            <ac:spMk id="2" creationId="{D89D91E4-7160-48E1-AC3A-433B9E823708}"/>
          </ac:spMkLst>
        </pc:spChg>
      </pc:sldChg>
      <pc:sldChg chg="modSp">
        <pc:chgData name="Matteo Cordioli" userId="S::10611332@polimi.it::204eadbe-03fb-4250-bc18-1c03c196a23d" providerId="AD" clId="Web-{33BA55E5-23BD-5418-8A7D-200A9E66BEE0}" dt="2021-12-06T17:24:27.824" v="352" actId="20577"/>
        <pc:sldMkLst>
          <pc:docMk/>
          <pc:sldMk cId="1486879916" sldId="314"/>
        </pc:sldMkLst>
        <pc:spChg chg="mod">
          <ac:chgData name="Matteo Cordioli" userId="S::10611332@polimi.it::204eadbe-03fb-4250-bc18-1c03c196a23d" providerId="AD" clId="Web-{33BA55E5-23BD-5418-8A7D-200A9E66BEE0}" dt="2021-12-06T17:24:27.824" v="352" actId="20577"/>
          <ac:spMkLst>
            <pc:docMk/>
            <pc:sldMk cId="1486879916" sldId="314"/>
            <ac:spMk id="2" creationId="{D89D91E4-7160-48E1-AC3A-433B9E823708}"/>
          </ac:spMkLst>
        </pc:spChg>
      </pc:sldChg>
      <pc:sldChg chg="modSp">
        <pc:chgData name="Matteo Cordioli" userId="S::10611332@polimi.it::204eadbe-03fb-4250-bc18-1c03c196a23d" providerId="AD" clId="Web-{33BA55E5-23BD-5418-8A7D-200A9E66BEE0}" dt="2021-12-06T17:24:42.200" v="354" actId="20577"/>
        <pc:sldMkLst>
          <pc:docMk/>
          <pc:sldMk cId="4170046822" sldId="315"/>
        </pc:sldMkLst>
        <pc:spChg chg="mod">
          <ac:chgData name="Matteo Cordioli" userId="S::10611332@polimi.it::204eadbe-03fb-4250-bc18-1c03c196a23d" providerId="AD" clId="Web-{33BA55E5-23BD-5418-8A7D-200A9E66BEE0}" dt="2021-12-06T17:24:42.200" v="354" actId="20577"/>
          <ac:spMkLst>
            <pc:docMk/>
            <pc:sldMk cId="4170046822" sldId="315"/>
            <ac:spMk id="2" creationId="{D89D91E4-7160-48E1-AC3A-433B9E823708}"/>
          </ac:spMkLst>
        </pc:spChg>
      </pc:sldChg>
      <pc:sldChg chg="modSp">
        <pc:chgData name="Matteo Cordioli" userId="S::10611332@polimi.it::204eadbe-03fb-4250-bc18-1c03c196a23d" providerId="AD" clId="Web-{33BA55E5-23BD-5418-8A7D-200A9E66BEE0}" dt="2021-12-06T17:24:59.326" v="355" actId="20577"/>
        <pc:sldMkLst>
          <pc:docMk/>
          <pc:sldMk cId="315345468" sldId="316"/>
        </pc:sldMkLst>
        <pc:spChg chg="mod">
          <ac:chgData name="Matteo Cordioli" userId="S::10611332@polimi.it::204eadbe-03fb-4250-bc18-1c03c196a23d" providerId="AD" clId="Web-{33BA55E5-23BD-5418-8A7D-200A9E66BEE0}" dt="2021-12-06T17:24:59.326" v="355" actId="20577"/>
          <ac:spMkLst>
            <pc:docMk/>
            <pc:sldMk cId="315345468" sldId="316"/>
            <ac:spMk id="2" creationId="{D89D91E4-7160-48E1-AC3A-433B9E823708}"/>
          </ac:spMkLst>
        </pc:spChg>
      </pc:sldChg>
      <pc:sldChg chg="modSp">
        <pc:chgData name="Matteo Cordioli" userId="S::10611332@polimi.it::204eadbe-03fb-4250-bc18-1c03c196a23d" providerId="AD" clId="Web-{33BA55E5-23BD-5418-8A7D-200A9E66BEE0}" dt="2021-12-06T17:25:11.233" v="356" actId="20577"/>
        <pc:sldMkLst>
          <pc:docMk/>
          <pc:sldMk cId="2591230454" sldId="317"/>
        </pc:sldMkLst>
        <pc:spChg chg="mod">
          <ac:chgData name="Matteo Cordioli" userId="S::10611332@polimi.it::204eadbe-03fb-4250-bc18-1c03c196a23d" providerId="AD" clId="Web-{33BA55E5-23BD-5418-8A7D-200A9E66BEE0}" dt="2021-12-06T17:25:11.233" v="356" actId="20577"/>
          <ac:spMkLst>
            <pc:docMk/>
            <pc:sldMk cId="2591230454" sldId="317"/>
            <ac:spMk id="2" creationId="{D89D91E4-7160-48E1-AC3A-433B9E823708}"/>
          </ac:spMkLst>
        </pc:spChg>
      </pc:sldChg>
      <pc:sldChg chg="modSp">
        <pc:chgData name="Matteo Cordioli" userId="S::10611332@polimi.it::204eadbe-03fb-4250-bc18-1c03c196a23d" providerId="AD" clId="Web-{33BA55E5-23BD-5418-8A7D-200A9E66BEE0}" dt="2021-12-06T17:25:26.562" v="357" actId="20577"/>
        <pc:sldMkLst>
          <pc:docMk/>
          <pc:sldMk cId="2528081967" sldId="318"/>
        </pc:sldMkLst>
        <pc:spChg chg="mod">
          <ac:chgData name="Matteo Cordioli" userId="S::10611332@polimi.it::204eadbe-03fb-4250-bc18-1c03c196a23d" providerId="AD" clId="Web-{33BA55E5-23BD-5418-8A7D-200A9E66BEE0}" dt="2021-12-06T17:25:26.562" v="357" actId="20577"/>
          <ac:spMkLst>
            <pc:docMk/>
            <pc:sldMk cId="2528081967" sldId="318"/>
            <ac:spMk id="2" creationId="{D89D91E4-7160-48E1-AC3A-433B9E823708}"/>
          </ac:spMkLst>
        </pc:spChg>
      </pc:sldChg>
      <pc:sldChg chg="modSp">
        <pc:chgData name="Matteo Cordioli" userId="S::10611332@polimi.it::204eadbe-03fb-4250-bc18-1c03c196a23d" providerId="AD" clId="Web-{33BA55E5-23BD-5418-8A7D-200A9E66BEE0}" dt="2021-12-06T17:25:48.188" v="358" actId="20577"/>
        <pc:sldMkLst>
          <pc:docMk/>
          <pc:sldMk cId="928556680" sldId="319"/>
        </pc:sldMkLst>
        <pc:spChg chg="mod">
          <ac:chgData name="Matteo Cordioli" userId="S::10611332@polimi.it::204eadbe-03fb-4250-bc18-1c03c196a23d" providerId="AD" clId="Web-{33BA55E5-23BD-5418-8A7D-200A9E66BEE0}" dt="2021-12-06T17:25:48.188" v="358" actId="20577"/>
          <ac:spMkLst>
            <pc:docMk/>
            <pc:sldMk cId="928556680" sldId="319"/>
            <ac:spMk id="2" creationId="{D89D91E4-7160-48E1-AC3A-433B9E823708}"/>
          </ac:spMkLst>
        </pc:spChg>
      </pc:sldChg>
      <pc:sldChg chg="modSp">
        <pc:chgData name="Matteo Cordioli" userId="S::10611332@polimi.it::204eadbe-03fb-4250-bc18-1c03c196a23d" providerId="AD" clId="Web-{33BA55E5-23BD-5418-8A7D-200A9E66BEE0}" dt="2021-12-06T17:26:04.189" v="359" actId="20577"/>
        <pc:sldMkLst>
          <pc:docMk/>
          <pc:sldMk cId="3611495916" sldId="320"/>
        </pc:sldMkLst>
        <pc:spChg chg="mod">
          <ac:chgData name="Matteo Cordioli" userId="S::10611332@polimi.it::204eadbe-03fb-4250-bc18-1c03c196a23d" providerId="AD" clId="Web-{33BA55E5-23BD-5418-8A7D-200A9E66BEE0}" dt="2021-12-06T17:26:04.189" v="359" actId="20577"/>
          <ac:spMkLst>
            <pc:docMk/>
            <pc:sldMk cId="3611495916" sldId="320"/>
            <ac:spMk id="2" creationId="{D89D91E4-7160-48E1-AC3A-433B9E823708}"/>
          </ac:spMkLst>
        </pc:spChg>
      </pc:sldChg>
      <pc:sldChg chg="modSp">
        <pc:chgData name="Matteo Cordioli" userId="S::10611332@polimi.it::204eadbe-03fb-4250-bc18-1c03c196a23d" providerId="AD" clId="Web-{33BA55E5-23BD-5418-8A7D-200A9E66BEE0}" dt="2021-12-06T17:26:15.221" v="360" actId="20577"/>
        <pc:sldMkLst>
          <pc:docMk/>
          <pc:sldMk cId="3795786449" sldId="321"/>
        </pc:sldMkLst>
        <pc:spChg chg="mod">
          <ac:chgData name="Matteo Cordioli" userId="S::10611332@polimi.it::204eadbe-03fb-4250-bc18-1c03c196a23d" providerId="AD" clId="Web-{33BA55E5-23BD-5418-8A7D-200A9E66BEE0}" dt="2021-12-06T17:26:15.221" v="360" actId="20577"/>
          <ac:spMkLst>
            <pc:docMk/>
            <pc:sldMk cId="3795786449" sldId="321"/>
            <ac:spMk id="2" creationId="{D89D91E4-7160-48E1-AC3A-433B9E823708}"/>
          </ac:spMkLst>
        </pc:spChg>
      </pc:sldChg>
      <pc:sldChg chg="modSp">
        <pc:chgData name="Matteo Cordioli" userId="S::10611332@polimi.it::204eadbe-03fb-4250-bc18-1c03c196a23d" providerId="AD" clId="Web-{33BA55E5-23BD-5418-8A7D-200A9E66BEE0}" dt="2021-12-06T17:26:35.909" v="361" actId="20577"/>
        <pc:sldMkLst>
          <pc:docMk/>
          <pc:sldMk cId="230708850" sldId="322"/>
        </pc:sldMkLst>
        <pc:spChg chg="mod">
          <ac:chgData name="Matteo Cordioli" userId="S::10611332@polimi.it::204eadbe-03fb-4250-bc18-1c03c196a23d" providerId="AD" clId="Web-{33BA55E5-23BD-5418-8A7D-200A9E66BEE0}" dt="2021-12-06T17:26:35.909" v="361" actId="20577"/>
          <ac:spMkLst>
            <pc:docMk/>
            <pc:sldMk cId="230708850" sldId="322"/>
            <ac:spMk id="2" creationId="{D89D91E4-7160-48E1-AC3A-433B9E823708}"/>
          </ac:spMkLst>
        </pc:spChg>
      </pc:sldChg>
      <pc:sldChg chg="modSp">
        <pc:chgData name="Matteo Cordioli" userId="S::10611332@polimi.it::204eadbe-03fb-4250-bc18-1c03c196a23d" providerId="AD" clId="Web-{33BA55E5-23BD-5418-8A7D-200A9E66BEE0}" dt="2021-12-06T17:30:26.031" v="388" actId="1076"/>
        <pc:sldMkLst>
          <pc:docMk/>
          <pc:sldMk cId="2507364579" sldId="323"/>
        </pc:sldMkLst>
        <pc:spChg chg="mod">
          <ac:chgData name="Matteo Cordioli" userId="S::10611332@polimi.it::204eadbe-03fb-4250-bc18-1c03c196a23d" providerId="AD" clId="Web-{33BA55E5-23BD-5418-8A7D-200A9E66BEE0}" dt="2021-12-06T17:26:46.425" v="362" actId="20577"/>
          <ac:spMkLst>
            <pc:docMk/>
            <pc:sldMk cId="2507364579" sldId="323"/>
            <ac:spMk id="2" creationId="{D89D91E4-7160-48E1-AC3A-433B9E823708}"/>
          </ac:spMkLst>
        </pc:spChg>
        <pc:spChg chg="mod">
          <ac:chgData name="Matteo Cordioli" userId="S::10611332@polimi.it::204eadbe-03fb-4250-bc18-1c03c196a23d" providerId="AD" clId="Web-{33BA55E5-23BD-5418-8A7D-200A9E66BEE0}" dt="2021-12-06T17:30:26.031" v="388" actId="1076"/>
          <ac:spMkLst>
            <pc:docMk/>
            <pc:sldMk cId="2507364579" sldId="323"/>
            <ac:spMk id="4" creationId="{CF4A2DAD-6EBC-448C-898F-1907C33EF79D}"/>
          </ac:spMkLst>
        </pc:spChg>
      </pc:sldChg>
      <pc:sldChg chg="modSp">
        <pc:chgData name="Matteo Cordioli" userId="S::10611332@polimi.it::204eadbe-03fb-4250-bc18-1c03c196a23d" providerId="AD" clId="Web-{33BA55E5-23BD-5418-8A7D-200A9E66BEE0}" dt="2021-12-06T17:30:08.687" v="382"/>
        <pc:sldMkLst>
          <pc:docMk/>
          <pc:sldMk cId="2740884852" sldId="324"/>
        </pc:sldMkLst>
        <pc:spChg chg="mod">
          <ac:chgData name="Matteo Cordioli" userId="S::10611332@polimi.it::204eadbe-03fb-4250-bc18-1c03c196a23d" providerId="AD" clId="Web-{33BA55E5-23BD-5418-8A7D-200A9E66BEE0}" dt="2021-12-06T17:26:57.692" v="363" actId="20577"/>
          <ac:spMkLst>
            <pc:docMk/>
            <pc:sldMk cId="2740884852" sldId="324"/>
            <ac:spMk id="2" creationId="{D89D91E4-7160-48E1-AC3A-433B9E823708}"/>
          </ac:spMkLst>
        </pc:spChg>
        <pc:spChg chg="mod">
          <ac:chgData name="Matteo Cordioli" userId="S::10611332@polimi.it::204eadbe-03fb-4250-bc18-1c03c196a23d" providerId="AD" clId="Web-{33BA55E5-23BD-5418-8A7D-200A9E66BEE0}" dt="2021-12-06T17:30:08.687" v="382"/>
          <ac:spMkLst>
            <pc:docMk/>
            <pc:sldMk cId="2740884852" sldId="324"/>
            <ac:spMk id="4" creationId="{CF4A2DAD-6EBC-448C-898F-1907C33EF79D}"/>
          </ac:spMkLst>
        </pc:spChg>
      </pc:sldChg>
      <pc:sldChg chg="modSp">
        <pc:chgData name="Matteo Cordioli" userId="S::10611332@polimi.it::204eadbe-03fb-4250-bc18-1c03c196a23d" providerId="AD" clId="Web-{33BA55E5-23BD-5418-8A7D-200A9E66BEE0}" dt="2021-12-06T17:38:30.792" v="508"/>
        <pc:sldMkLst>
          <pc:docMk/>
          <pc:sldMk cId="1271278039" sldId="326"/>
        </pc:sldMkLst>
        <pc:spChg chg="mod">
          <ac:chgData name="Matteo Cordioli" userId="S::10611332@polimi.it::204eadbe-03fb-4250-bc18-1c03c196a23d" providerId="AD" clId="Web-{33BA55E5-23BD-5418-8A7D-200A9E66BEE0}" dt="2021-12-06T17:38:30.792" v="508"/>
          <ac:spMkLst>
            <pc:docMk/>
            <pc:sldMk cId="1271278039" sldId="326"/>
            <ac:spMk id="2" creationId="{00000000-0000-0000-0000-000000000000}"/>
          </ac:spMkLst>
        </pc:spChg>
      </pc:sldChg>
      <pc:sldChg chg="modSp">
        <pc:chgData name="Matteo Cordioli" userId="S::10611332@polimi.it::204eadbe-03fb-4250-bc18-1c03c196a23d" providerId="AD" clId="Web-{33BA55E5-23BD-5418-8A7D-200A9E66BEE0}" dt="2021-12-06T17:44:41.984" v="550"/>
        <pc:sldMkLst>
          <pc:docMk/>
          <pc:sldMk cId="3386467779" sldId="327"/>
        </pc:sldMkLst>
        <pc:spChg chg="mod">
          <ac:chgData name="Matteo Cordioli" userId="S::10611332@polimi.it::204eadbe-03fb-4250-bc18-1c03c196a23d" providerId="AD" clId="Web-{33BA55E5-23BD-5418-8A7D-200A9E66BEE0}" dt="2021-12-06T17:43:35.496" v="543"/>
          <ac:spMkLst>
            <pc:docMk/>
            <pc:sldMk cId="3386467779" sldId="327"/>
            <ac:spMk id="2" creationId="{00000000-0000-0000-0000-000000000000}"/>
          </ac:spMkLst>
        </pc:spChg>
        <pc:spChg chg="mod">
          <ac:chgData name="Matteo Cordioli" userId="S::10611332@polimi.it::204eadbe-03fb-4250-bc18-1c03c196a23d" providerId="AD" clId="Web-{33BA55E5-23BD-5418-8A7D-200A9E66BEE0}" dt="2021-12-06T17:44:41.984" v="550"/>
          <ac:spMkLst>
            <pc:docMk/>
            <pc:sldMk cId="3386467779" sldId="327"/>
            <ac:spMk id="5" creationId="{00000000-0000-0000-0000-000000000000}"/>
          </ac:spMkLst>
        </pc:spChg>
      </pc:sldChg>
      <pc:sldChg chg="modSp">
        <pc:chgData name="Matteo Cordioli" userId="S::10611332@polimi.it::204eadbe-03fb-4250-bc18-1c03c196a23d" providerId="AD" clId="Web-{33BA55E5-23BD-5418-8A7D-200A9E66BEE0}" dt="2021-12-06T17:38:52.200" v="510" actId="1076"/>
        <pc:sldMkLst>
          <pc:docMk/>
          <pc:sldMk cId="37513712" sldId="328"/>
        </pc:sldMkLst>
        <pc:spChg chg="mod">
          <ac:chgData name="Matteo Cordioli" userId="S::10611332@polimi.it::204eadbe-03fb-4250-bc18-1c03c196a23d" providerId="AD" clId="Web-{33BA55E5-23BD-5418-8A7D-200A9E66BEE0}" dt="2021-12-06T17:38:52.200" v="510" actId="1076"/>
          <ac:spMkLst>
            <pc:docMk/>
            <pc:sldMk cId="37513712" sldId="328"/>
            <ac:spMk id="2" creationId="{00000000-0000-0000-0000-000000000000}"/>
          </ac:spMkLst>
        </pc:spChg>
      </pc:sldChg>
      <pc:sldChg chg="modSp">
        <pc:chgData name="Matteo Cordioli" userId="S::10611332@polimi.it::204eadbe-03fb-4250-bc18-1c03c196a23d" providerId="AD" clId="Web-{33BA55E5-23BD-5418-8A7D-200A9E66BEE0}" dt="2021-12-06T17:39:07.404" v="511"/>
        <pc:sldMkLst>
          <pc:docMk/>
          <pc:sldMk cId="3871826764" sldId="329"/>
        </pc:sldMkLst>
        <pc:spChg chg="mod">
          <ac:chgData name="Matteo Cordioli" userId="S::10611332@polimi.it::204eadbe-03fb-4250-bc18-1c03c196a23d" providerId="AD" clId="Web-{33BA55E5-23BD-5418-8A7D-200A9E66BEE0}" dt="2021-12-06T17:39:07.404" v="511"/>
          <ac:spMkLst>
            <pc:docMk/>
            <pc:sldMk cId="3871826764" sldId="329"/>
            <ac:spMk id="2" creationId="{00000000-0000-0000-0000-000000000000}"/>
          </ac:spMkLst>
        </pc:spChg>
      </pc:sldChg>
      <pc:sldChg chg="modSp">
        <pc:chgData name="Matteo Cordioli" userId="S::10611332@polimi.it::204eadbe-03fb-4250-bc18-1c03c196a23d" providerId="AD" clId="Web-{33BA55E5-23BD-5418-8A7D-200A9E66BEE0}" dt="2021-12-06T17:39:18.232" v="512"/>
        <pc:sldMkLst>
          <pc:docMk/>
          <pc:sldMk cId="1635689262" sldId="330"/>
        </pc:sldMkLst>
        <pc:spChg chg="mod">
          <ac:chgData name="Matteo Cordioli" userId="S::10611332@polimi.it::204eadbe-03fb-4250-bc18-1c03c196a23d" providerId="AD" clId="Web-{33BA55E5-23BD-5418-8A7D-200A9E66BEE0}" dt="2021-12-06T17:39:18.232" v="512"/>
          <ac:spMkLst>
            <pc:docMk/>
            <pc:sldMk cId="1635689262" sldId="330"/>
            <ac:spMk id="2" creationId="{00000000-0000-0000-0000-000000000000}"/>
          </ac:spMkLst>
        </pc:spChg>
      </pc:sldChg>
      <pc:sldChg chg="modSp">
        <pc:chgData name="Matteo Cordioli" userId="S::10611332@polimi.it::204eadbe-03fb-4250-bc18-1c03c196a23d" providerId="AD" clId="Web-{33BA55E5-23BD-5418-8A7D-200A9E66BEE0}" dt="2021-12-06T17:39:28.795" v="513"/>
        <pc:sldMkLst>
          <pc:docMk/>
          <pc:sldMk cId="4240980616" sldId="331"/>
        </pc:sldMkLst>
        <pc:spChg chg="mod">
          <ac:chgData name="Matteo Cordioli" userId="S::10611332@polimi.it::204eadbe-03fb-4250-bc18-1c03c196a23d" providerId="AD" clId="Web-{33BA55E5-23BD-5418-8A7D-200A9E66BEE0}" dt="2021-12-06T17:39:28.795" v="513"/>
          <ac:spMkLst>
            <pc:docMk/>
            <pc:sldMk cId="4240980616" sldId="331"/>
            <ac:spMk id="2" creationId="{00000000-0000-0000-0000-000000000000}"/>
          </ac:spMkLst>
        </pc:spChg>
      </pc:sldChg>
      <pc:sldChg chg="modSp">
        <pc:chgData name="Matteo Cordioli" userId="S::10611332@polimi.it::204eadbe-03fb-4250-bc18-1c03c196a23d" providerId="AD" clId="Web-{33BA55E5-23BD-5418-8A7D-200A9E66BEE0}" dt="2021-12-06T17:39:37.890" v="514"/>
        <pc:sldMkLst>
          <pc:docMk/>
          <pc:sldMk cId="1289062676" sldId="332"/>
        </pc:sldMkLst>
        <pc:spChg chg="mod">
          <ac:chgData name="Matteo Cordioli" userId="S::10611332@polimi.it::204eadbe-03fb-4250-bc18-1c03c196a23d" providerId="AD" clId="Web-{33BA55E5-23BD-5418-8A7D-200A9E66BEE0}" dt="2021-12-06T17:39:37.890" v="514"/>
          <ac:spMkLst>
            <pc:docMk/>
            <pc:sldMk cId="1289062676" sldId="332"/>
            <ac:spMk id="2" creationId="{00000000-0000-0000-0000-000000000000}"/>
          </ac:spMkLst>
        </pc:spChg>
      </pc:sldChg>
      <pc:sldChg chg="modSp">
        <pc:chgData name="Matteo Cordioli" userId="S::10611332@polimi.it::204eadbe-03fb-4250-bc18-1c03c196a23d" providerId="AD" clId="Web-{33BA55E5-23BD-5418-8A7D-200A9E66BEE0}" dt="2021-12-06T17:42:51.166" v="542"/>
        <pc:sldMkLst>
          <pc:docMk/>
          <pc:sldMk cId="294873960" sldId="333"/>
        </pc:sldMkLst>
        <pc:spChg chg="mod">
          <ac:chgData name="Matteo Cordioli" userId="S::10611332@polimi.it::204eadbe-03fb-4250-bc18-1c03c196a23d" providerId="AD" clId="Web-{33BA55E5-23BD-5418-8A7D-200A9E66BEE0}" dt="2021-12-06T17:39:48.375" v="515"/>
          <ac:spMkLst>
            <pc:docMk/>
            <pc:sldMk cId="294873960" sldId="333"/>
            <ac:spMk id="2" creationId="{00000000-0000-0000-0000-000000000000}"/>
          </ac:spMkLst>
        </pc:spChg>
        <pc:spChg chg="mod">
          <ac:chgData name="Matteo Cordioli" userId="S::10611332@polimi.it::204eadbe-03fb-4250-bc18-1c03c196a23d" providerId="AD" clId="Web-{33BA55E5-23BD-5418-8A7D-200A9E66BEE0}" dt="2021-12-06T17:42:51.166" v="542"/>
          <ac:spMkLst>
            <pc:docMk/>
            <pc:sldMk cId="294873960" sldId="333"/>
            <ac:spMk id="5" creationId="{00000000-0000-0000-0000-000000000000}"/>
          </ac:spMkLst>
        </pc:spChg>
      </pc:sldChg>
      <pc:sldChg chg="modSp">
        <pc:chgData name="Matteo Cordioli" userId="S::10611332@polimi.it::204eadbe-03fb-4250-bc18-1c03c196a23d" providerId="AD" clId="Web-{33BA55E5-23BD-5418-8A7D-200A9E66BEE0}" dt="2021-12-06T17:42:10.289" v="534"/>
        <pc:sldMkLst>
          <pc:docMk/>
          <pc:sldMk cId="2054864804" sldId="334"/>
        </pc:sldMkLst>
        <pc:spChg chg="mod">
          <ac:chgData name="Matteo Cordioli" userId="S::10611332@polimi.it::204eadbe-03fb-4250-bc18-1c03c196a23d" providerId="AD" clId="Web-{33BA55E5-23BD-5418-8A7D-200A9E66BEE0}" dt="2021-12-06T17:40:06.313" v="516"/>
          <ac:spMkLst>
            <pc:docMk/>
            <pc:sldMk cId="2054864804" sldId="334"/>
            <ac:spMk id="2" creationId="{00000000-0000-0000-0000-000000000000}"/>
          </ac:spMkLst>
        </pc:spChg>
        <pc:spChg chg="mod">
          <ac:chgData name="Matteo Cordioli" userId="S::10611332@polimi.it::204eadbe-03fb-4250-bc18-1c03c196a23d" providerId="AD" clId="Web-{33BA55E5-23BD-5418-8A7D-200A9E66BEE0}" dt="2021-12-06T17:42:10.289" v="534"/>
          <ac:spMkLst>
            <pc:docMk/>
            <pc:sldMk cId="2054864804" sldId="334"/>
            <ac:spMk id="3" creationId="{32674E9B-020B-4E68-8531-DC060684BFB2}"/>
          </ac:spMkLst>
        </pc:spChg>
        <pc:spChg chg="mod">
          <ac:chgData name="Matteo Cordioli" userId="S::10611332@polimi.it::204eadbe-03fb-4250-bc18-1c03c196a23d" providerId="AD" clId="Web-{33BA55E5-23BD-5418-8A7D-200A9E66BEE0}" dt="2021-12-06T17:42:10.242" v="533"/>
          <ac:spMkLst>
            <pc:docMk/>
            <pc:sldMk cId="2054864804" sldId="334"/>
            <ac:spMk id="5" creationId="{00000000-0000-0000-0000-000000000000}"/>
          </ac:spMkLst>
        </pc:spChg>
      </pc:sldChg>
      <pc:sldChg chg="modSp">
        <pc:chgData name="Matteo Cordioli" userId="S::10611332@polimi.it::204eadbe-03fb-4250-bc18-1c03c196a23d" providerId="AD" clId="Web-{33BA55E5-23BD-5418-8A7D-200A9E66BEE0}" dt="2021-12-06T17:41:53.069" v="528"/>
        <pc:sldMkLst>
          <pc:docMk/>
          <pc:sldMk cId="3721695047" sldId="335"/>
        </pc:sldMkLst>
        <pc:spChg chg="mod">
          <ac:chgData name="Matteo Cordioli" userId="S::10611332@polimi.it::204eadbe-03fb-4250-bc18-1c03c196a23d" providerId="AD" clId="Web-{33BA55E5-23BD-5418-8A7D-200A9E66BEE0}" dt="2021-12-06T17:40:18.220" v="517"/>
          <ac:spMkLst>
            <pc:docMk/>
            <pc:sldMk cId="3721695047" sldId="335"/>
            <ac:spMk id="2" creationId="{00000000-0000-0000-0000-000000000000}"/>
          </ac:spMkLst>
        </pc:spChg>
        <pc:spChg chg="mod">
          <ac:chgData name="Matteo Cordioli" userId="S::10611332@polimi.it::204eadbe-03fb-4250-bc18-1c03c196a23d" providerId="AD" clId="Web-{33BA55E5-23BD-5418-8A7D-200A9E66BEE0}" dt="2021-12-06T17:41:53.069" v="528"/>
          <ac:spMkLst>
            <pc:docMk/>
            <pc:sldMk cId="3721695047" sldId="335"/>
            <ac:spMk id="3" creationId="{32674E9B-020B-4E68-8531-DC060684BFB2}"/>
          </ac:spMkLst>
        </pc:spChg>
        <pc:spChg chg="mod">
          <ac:chgData name="Matteo Cordioli" userId="S::10611332@polimi.it::204eadbe-03fb-4250-bc18-1c03c196a23d" providerId="AD" clId="Web-{33BA55E5-23BD-5418-8A7D-200A9E66BEE0}" dt="2021-12-06T17:41:53.053" v="527"/>
          <ac:spMkLst>
            <pc:docMk/>
            <pc:sldMk cId="3721695047" sldId="335"/>
            <ac:spMk id="5" creationId="{00000000-0000-0000-0000-000000000000}"/>
          </ac:spMkLst>
        </pc:spChg>
      </pc:sldChg>
      <pc:sldChg chg="modSp">
        <pc:chgData name="Matteo Cordioli" userId="S::10611332@polimi.it::204eadbe-03fb-4250-bc18-1c03c196a23d" providerId="AD" clId="Web-{33BA55E5-23BD-5418-8A7D-200A9E66BEE0}" dt="2021-12-06T17:41:35.724" v="524"/>
        <pc:sldMkLst>
          <pc:docMk/>
          <pc:sldMk cId="2601033561" sldId="336"/>
        </pc:sldMkLst>
        <pc:spChg chg="mod">
          <ac:chgData name="Matteo Cordioli" userId="S::10611332@polimi.it::204eadbe-03fb-4250-bc18-1c03c196a23d" providerId="AD" clId="Web-{33BA55E5-23BD-5418-8A7D-200A9E66BEE0}" dt="2021-12-06T17:40:37.596" v="518"/>
          <ac:spMkLst>
            <pc:docMk/>
            <pc:sldMk cId="2601033561" sldId="336"/>
            <ac:spMk id="2" creationId="{00000000-0000-0000-0000-000000000000}"/>
          </ac:spMkLst>
        </pc:spChg>
        <pc:spChg chg="mod">
          <ac:chgData name="Matteo Cordioli" userId="S::10611332@polimi.it::204eadbe-03fb-4250-bc18-1c03c196a23d" providerId="AD" clId="Web-{33BA55E5-23BD-5418-8A7D-200A9E66BEE0}" dt="2021-12-06T17:41:35.724" v="524"/>
          <ac:spMkLst>
            <pc:docMk/>
            <pc:sldMk cId="2601033561" sldId="336"/>
            <ac:spMk id="3" creationId="{32674E9B-020B-4E68-8531-DC060684BFB2}"/>
          </ac:spMkLst>
        </pc:spChg>
        <pc:spChg chg="mod">
          <ac:chgData name="Matteo Cordioli" userId="S::10611332@polimi.it::204eadbe-03fb-4250-bc18-1c03c196a23d" providerId="AD" clId="Web-{33BA55E5-23BD-5418-8A7D-200A9E66BEE0}" dt="2021-12-06T17:41:35.677" v="523"/>
          <ac:spMkLst>
            <pc:docMk/>
            <pc:sldMk cId="2601033561" sldId="336"/>
            <ac:spMk id="5" creationId="{00000000-0000-0000-0000-000000000000}"/>
          </ac:spMkLst>
        </pc:spChg>
      </pc:sldChg>
      <pc:sldChg chg="addSp delSp modSp del">
        <pc:chgData name="Matteo Cordioli" userId="S::10611332@polimi.it::204eadbe-03fb-4250-bc18-1c03c196a23d" providerId="AD" clId="Web-{33BA55E5-23BD-5418-8A7D-200A9E66BEE0}" dt="2021-12-06T17:46:23.177" v="571"/>
        <pc:sldMkLst>
          <pc:docMk/>
          <pc:sldMk cId="3881756935" sldId="337"/>
        </pc:sldMkLst>
        <pc:spChg chg="del">
          <ac:chgData name="Matteo Cordioli" userId="S::10611332@polimi.it::204eadbe-03fb-4250-bc18-1c03c196a23d" providerId="AD" clId="Web-{33BA55E5-23BD-5418-8A7D-200A9E66BEE0}" dt="2021-12-06T17:45:59.551" v="568"/>
          <ac:spMkLst>
            <pc:docMk/>
            <pc:sldMk cId="3881756935" sldId="337"/>
            <ac:spMk id="2" creationId="{00000000-0000-0000-0000-000000000000}"/>
          </ac:spMkLst>
        </pc:spChg>
        <pc:spChg chg="add mod">
          <ac:chgData name="Matteo Cordioli" userId="S::10611332@polimi.it::204eadbe-03fb-4250-bc18-1c03c196a23d" providerId="AD" clId="Web-{33BA55E5-23BD-5418-8A7D-200A9E66BEE0}" dt="2021-12-06T17:45:59.551" v="567"/>
          <ac:spMkLst>
            <pc:docMk/>
            <pc:sldMk cId="3881756935" sldId="337"/>
            <ac:spMk id="4" creationId="{F099420F-3A6B-451D-8A73-7E3169CF6985}"/>
          </ac:spMkLst>
        </pc:spChg>
        <pc:spChg chg="del">
          <ac:chgData name="Matteo Cordioli" userId="S::10611332@polimi.it::204eadbe-03fb-4250-bc18-1c03c196a23d" providerId="AD" clId="Web-{33BA55E5-23BD-5418-8A7D-200A9E66BEE0}" dt="2021-12-06T17:45:59.551" v="567"/>
          <ac:spMkLst>
            <pc:docMk/>
            <pc:sldMk cId="3881756935" sldId="337"/>
            <ac:spMk id="5" creationId="{00000000-0000-0000-0000-000000000000}"/>
          </ac:spMkLst>
        </pc:spChg>
        <pc:spChg chg="add mod">
          <ac:chgData name="Matteo Cordioli" userId="S::10611332@polimi.it::204eadbe-03fb-4250-bc18-1c03c196a23d" providerId="AD" clId="Web-{33BA55E5-23BD-5418-8A7D-200A9E66BEE0}" dt="2021-12-06T17:45:59.551" v="568"/>
          <ac:spMkLst>
            <pc:docMk/>
            <pc:sldMk cId="3881756935" sldId="337"/>
            <ac:spMk id="7" creationId="{D0C1423E-3787-443F-A994-71711012E251}"/>
          </ac:spMkLst>
        </pc:spChg>
        <pc:spChg chg="del">
          <ac:chgData name="Matteo Cordioli" userId="S::10611332@polimi.it::204eadbe-03fb-4250-bc18-1c03c196a23d" providerId="AD" clId="Web-{33BA55E5-23BD-5418-8A7D-200A9E66BEE0}" dt="2021-12-06T17:45:59.536" v="566"/>
          <ac:spMkLst>
            <pc:docMk/>
            <pc:sldMk cId="3881756935" sldId="337"/>
            <ac:spMk id="8" creationId="{F90C4B8D-00B7-480D-AC80-14226262D8F6}"/>
          </ac:spMkLst>
        </pc:spChg>
        <pc:spChg chg="del">
          <ac:chgData name="Matteo Cordioli" userId="S::10611332@polimi.it::204eadbe-03fb-4250-bc18-1c03c196a23d" providerId="AD" clId="Web-{33BA55E5-23BD-5418-8A7D-200A9E66BEE0}" dt="2021-12-06T17:45:59.536" v="565"/>
          <ac:spMkLst>
            <pc:docMk/>
            <pc:sldMk cId="3881756935" sldId="337"/>
            <ac:spMk id="10" creationId="{C6E88E37-4321-409D-8CD3-FFF87AF86D74}"/>
          </ac:spMkLst>
        </pc:spChg>
      </pc:sldChg>
      <pc:sldChg chg="modSp">
        <pc:chgData name="Matteo Cordioli" userId="S::10611332@polimi.it::204eadbe-03fb-4250-bc18-1c03c196a23d" providerId="AD" clId="Web-{33BA55E5-23BD-5418-8A7D-200A9E66BEE0}" dt="2021-12-06T17:44:36.734" v="549"/>
        <pc:sldMkLst>
          <pc:docMk/>
          <pc:sldMk cId="2270458587" sldId="338"/>
        </pc:sldMkLst>
        <pc:spChg chg="mod">
          <ac:chgData name="Matteo Cordioli" userId="S::10611332@polimi.it::204eadbe-03fb-4250-bc18-1c03c196a23d" providerId="AD" clId="Web-{33BA55E5-23BD-5418-8A7D-200A9E66BEE0}" dt="2021-12-06T17:44:14.389" v="545"/>
          <ac:spMkLst>
            <pc:docMk/>
            <pc:sldMk cId="2270458587" sldId="338"/>
            <ac:spMk id="2" creationId="{48817D3E-2FD0-4ED2-8BA2-9FA4D0C60077}"/>
          </ac:spMkLst>
        </pc:spChg>
        <pc:spChg chg="mod">
          <ac:chgData name="Matteo Cordioli" userId="S::10611332@polimi.it::204eadbe-03fb-4250-bc18-1c03c196a23d" providerId="AD" clId="Web-{33BA55E5-23BD-5418-8A7D-200A9E66BEE0}" dt="2021-12-06T17:44:36.734" v="549"/>
          <ac:spMkLst>
            <pc:docMk/>
            <pc:sldMk cId="2270458587" sldId="338"/>
            <ac:spMk id="3" creationId="{6BC24D09-C01E-4821-A3D9-4E1E18DC61FB}"/>
          </ac:spMkLst>
        </pc:spChg>
      </pc:sldChg>
      <pc:sldChg chg="addSp delSp modSp new">
        <pc:chgData name="Matteo Cordioli" userId="S::10611332@polimi.it::204eadbe-03fb-4250-bc18-1c03c196a23d" providerId="AD" clId="Web-{33BA55E5-23BD-5418-8A7D-200A9E66BEE0}" dt="2021-12-06T17:46:55.820" v="575" actId="1076"/>
        <pc:sldMkLst>
          <pc:docMk/>
          <pc:sldMk cId="2049675554" sldId="342"/>
        </pc:sldMkLst>
        <pc:spChg chg="mod">
          <ac:chgData name="Matteo Cordioli" userId="S::10611332@polimi.it::204eadbe-03fb-4250-bc18-1c03c196a23d" providerId="AD" clId="Web-{33BA55E5-23BD-5418-8A7D-200A9E66BEE0}" dt="2021-12-06T17:46:49.741" v="574" actId="20577"/>
          <ac:spMkLst>
            <pc:docMk/>
            <pc:sldMk cId="2049675554" sldId="342"/>
            <ac:spMk id="2" creationId="{931FF634-F6EF-434F-A511-C85627BED3DD}"/>
          </ac:spMkLst>
        </pc:spChg>
        <pc:spChg chg="del">
          <ac:chgData name="Matteo Cordioli" userId="S::10611332@polimi.it::204eadbe-03fb-4250-bc18-1c03c196a23d" providerId="AD" clId="Web-{33BA55E5-23BD-5418-8A7D-200A9E66BEE0}" dt="2021-12-06T17:05:37.965" v="30"/>
          <ac:spMkLst>
            <pc:docMk/>
            <pc:sldMk cId="2049675554" sldId="342"/>
            <ac:spMk id="3" creationId="{EC658088-1727-4EE4-B6B3-AE3301871402}"/>
          </ac:spMkLst>
        </pc:spChg>
        <pc:spChg chg="add mod">
          <ac:chgData name="Matteo Cordioli" userId="S::10611332@polimi.it::204eadbe-03fb-4250-bc18-1c03c196a23d" providerId="AD" clId="Web-{33BA55E5-23BD-5418-8A7D-200A9E66BEE0}" dt="2021-12-06T17:08:45.194" v="100" actId="20577"/>
          <ac:spMkLst>
            <pc:docMk/>
            <pc:sldMk cId="2049675554" sldId="342"/>
            <ac:spMk id="6" creationId="{ADCE56EE-055F-4539-9AD8-BB92248EE8FB}"/>
          </ac:spMkLst>
        </pc:spChg>
        <pc:spChg chg="add del">
          <ac:chgData name="Matteo Cordioli" userId="S::10611332@polimi.it::204eadbe-03fb-4250-bc18-1c03c196a23d" providerId="AD" clId="Web-{33BA55E5-23BD-5418-8A7D-200A9E66BEE0}" dt="2021-12-06T17:08:49.444" v="102"/>
          <ac:spMkLst>
            <pc:docMk/>
            <pc:sldMk cId="2049675554" sldId="342"/>
            <ac:spMk id="8" creationId="{A62ACC10-15AC-4304-AF44-17AD60EE618E}"/>
          </ac:spMkLst>
        </pc:spChg>
        <pc:spChg chg="add mod">
          <ac:chgData name="Matteo Cordioli" userId="S::10611332@polimi.it::204eadbe-03fb-4250-bc18-1c03c196a23d" providerId="AD" clId="Web-{33BA55E5-23BD-5418-8A7D-200A9E66BEE0}" dt="2021-12-06T17:46:55.820" v="575" actId="1076"/>
          <ac:spMkLst>
            <pc:docMk/>
            <pc:sldMk cId="2049675554" sldId="342"/>
            <ac:spMk id="10" creationId="{6E67D8BE-6FB4-4B5A-A898-C94369368082}"/>
          </ac:spMkLst>
        </pc:spChg>
        <pc:picChg chg="add mod">
          <ac:chgData name="Matteo Cordioli" userId="S::10611332@polimi.it::204eadbe-03fb-4250-bc18-1c03c196a23d" providerId="AD" clId="Web-{33BA55E5-23BD-5418-8A7D-200A9E66BEE0}" dt="2021-12-06T17:06:17.280" v="37" actId="1076"/>
          <ac:picMkLst>
            <pc:docMk/>
            <pc:sldMk cId="2049675554" sldId="342"/>
            <ac:picMk id="4" creationId="{63BE5C05-CE71-4641-AB15-60035A492ADA}"/>
          </ac:picMkLst>
        </pc:picChg>
      </pc:sldChg>
      <pc:sldChg chg="addSp delSp modSp new">
        <pc:chgData name="Matteo Cordioli" userId="S::10611332@polimi.it::204eadbe-03fb-4250-bc18-1c03c196a23d" providerId="AD" clId="Web-{33BA55E5-23BD-5418-8A7D-200A9E66BEE0}" dt="2021-12-06T17:09:25.837" v="139" actId="20577"/>
        <pc:sldMkLst>
          <pc:docMk/>
          <pc:sldMk cId="3680874204" sldId="343"/>
        </pc:sldMkLst>
        <pc:spChg chg="del">
          <ac:chgData name="Matteo Cordioli" userId="S::10611332@polimi.it::204eadbe-03fb-4250-bc18-1c03c196a23d" providerId="AD" clId="Web-{33BA55E5-23BD-5418-8A7D-200A9E66BEE0}" dt="2021-12-06T17:07:02.517" v="42"/>
          <ac:spMkLst>
            <pc:docMk/>
            <pc:sldMk cId="3680874204" sldId="343"/>
            <ac:spMk id="2" creationId="{FE9A3567-22F5-4142-A559-1B244BC3D938}"/>
          </ac:spMkLst>
        </pc:spChg>
        <pc:spChg chg="del">
          <ac:chgData name="Matteo Cordioli" userId="S::10611332@polimi.it::204eadbe-03fb-4250-bc18-1c03c196a23d" providerId="AD" clId="Web-{33BA55E5-23BD-5418-8A7D-200A9E66BEE0}" dt="2021-12-06T17:06:47.313" v="39"/>
          <ac:spMkLst>
            <pc:docMk/>
            <pc:sldMk cId="3680874204" sldId="343"/>
            <ac:spMk id="3" creationId="{B5BC2D65-917C-42A2-9D96-E2D5A271167E}"/>
          </ac:spMkLst>
        </pc:spChg>
        <pc:spChg chg="add mod">
          <ac:chgData name="Matteo Cordioli" userId="S::10611332@polimi.it::204eadbe-03fb-4250-bc18-1c03c196a23d" providerId="AD" clId="Web-{33BA55E5-23BD-5418-8A7D-200A9E66BEE0}" dt="2021-12-06T17:09:25.837" v="139" actId="20577"/>
          <ac:spMkLst>
            <pc:docMk/>
            <pc:sldMk cId="3680874204" sldId="343"/>
            <ac:spMk id="9" creationId="{677A9CFF-83E4-4D30-B8C8-3E28E7AA2B3A}"/>
          </ac:spMkLst>
        </pc:spChg>
        <pc:picChg chg="add mod">
          <ac:chgData name="Matteo Cordioli" userId="S::10611332@polimi.it::204eadbe-03fb-4250-bc18-1c03c196a23d" providerId="AD" clId="Web-{33BA55E5-23BD-5418-8A7D-200A9E66BEE0}" dt="2021-12-06T17:07:42.816" v="76" actId="14100"/>
          <ac:picMkLst>
            <pc:docMk/>
            <pc:sldMk cId="3680874204" sldId="343"/>
            <ac:picMk id="4" creationId="{65E4F37B-9B76-4F4F-BBEB-558BCDAB13CE}"/>
          </ac:picMkLst>
        </pc:picChg>
      </pc:sldChg>
      <pc:sldChg chg="addSp delSp modSp new">
        <pc:chgData name="Matteo Cordioli" userId="S::10611332@polimi.it::204eadbe-03fb-4250-bc18-1c03c196a23d" providerId="AD" clId="Web-{33BA55E5-23BD-5418-8A7D-200A9E66BEE0}" dt="2021-12-06T17:28:42.963" v="375"/>
        <pc:sldMkLst>
          <pc:docMk/>
          <pc:sldMk cId="1837040967" sldId="344"/>
        </pc:sldMkLst>
        <pc:spChg chg="mod">
          <ac:chgData name="Matteo Cordioli" userId="S::10611332@polimi.it::204eadbe-03fb-4250-bc18-1c03c196a23d" providerId="AD" clId="Web-{33BA55E5-23BD-5418-8A7D-200A9E66BEE0}" dt="2021-12-06T17:28:42.963" v="375"/>
          <ac:spMkLst>
            <pc:docMk/>
            <pc:sldMk cId="1837040967" sldId="344"/>
            <ac:spMk id="2" creationId="{1124DA27-1F2A-4720-8465-8A59CB0F5921}"/>
          </ac:spMkLst>
        </pc:spChg>
        <pc:spChg chg="del">
          <ac:chgData name="Matteo Cordioli" userId="S::10611332@polimi.it::204eadbe-03fb-4250-bc18-1c03c196a23d" providerId="AD" clId="Web-{33BA55E5-23BD-5418-8A7D-200A9E66BEE0}" dt="2021-12-06T17:14:58.121" v="228"/>
          <ac:spMkLst>
            <pc:docMk/>
            <pc:sldMk cId="1837040967" sldId="344"/>
            <ac:spMk id="3" creationId="{EF69FBC0-55C6-4E86-A7AF-00A218182485}"/>
          </ac:spMkLst>
        </pc:spChg>
        <pc:spChg chg="add mod">
          <ac:chgData name="Matteo Cordioli" userId="S::10611332@polimi.it::204eadbe-03fb-4250-bc18-1c03c196a23d" providerId="AD" clId="Web-{33BA55E5-23BD-5418-8A7D-200A9E66BEE0}" dt="2021-12-06T17:15:36.311" v="276" actId="1076"/>
          <ac:spMkLst>
            <pc:docMk/>
            <pc:sldMk cId="1837040967" sldId="344"/>
            <ac:spMk id="5" creationId="{4A9AF217-F898-482A-80D4-821FF80ED577}"/>
          </ac:spMkLst>
        </pc:spChg>
        <pc:spChg chg="add mod">
          <ac:chgData name="Matteo Cordioli" userId="S::10611332@polimi.it::204eadbe-03fb-4250-bc18-1c03c196a23d" providerId="AD" clId="Web-{33BA55E5-23BD-5418-8A7D-200A9E66BEE0}" dt="2021-12-06T17:15:36.326" v="277" actId="1076"/>
          <ac:spMkLst>
            <pc:docMk/>
            <pc:sldMk cId="1837040967" sldId="344"/>
            <ac:spMk id="6" creationId="{EDB3B949-4DE8-4C3B-93F8-F1B69892F78C}"/>
          </ac:spMkLst>
        </pc:spChg>
        <pc:spChg chg="add mod">
          <ac:chgData name="Matteo Cordioli" userId="S::10611332@polimi.it::204eadbe-03fb-4250-bc18-1c03c196a23d" providerId="AD" clId="Web-{33BA55E5-23BD-5418-8A7D-200A9E66BEE0}" dt="2021-12-06T17:15:36.342" v="278" actId="1076"/>
          <ac:spMkLst>
            <pc:docMk/>
            <pc:sldMk cId="1837040967" sldId="344"/>
            <ac:spMk id="7" creationId="{AC5D0574-1EF2-4A6E-916F-51B80BE887A4}"/>
          </ac:spMkLst>
        </pc:spChg>
        <pc:spChg chg="add mod">
          <ac:chgData name="Matteo Cordioli" userId="S::10611332@polimi.it::204eadbe-03fb-4250-bc18-1c03c196a23d" providerId="AD" clId="Web-{33BA55E5-23BD-5418-8A7D-200A9E66BEE0}" dt="2021-12-06T17:15:36.357" v="279" actId="1076"/>
          <ac:spMkLst>
            <pc:docMk/>
            <pc:sldMk cId="1837040967" sldId="344"/>
            <ac:spMk id="8" creationId="{2BEDDAFF-9929-46B4-AD31-2387646EE03D}"/>
          </ac:spMkLst>
        </pc:spChg>
        <pc:spChg chg="add mod">
          <ac:chgData name="Matteo Cordioli" userId="S::10611332@polimi.it::204eadbe-03fb-4250-bc18-1c03c196a23d" providerId="AD" clId="Web-{33BA55E5-23BD-5418-8A7D-200A9E66BEE0}" dt="2021-12-06T17:15:36.373" v="280" actId="1076"/>
          <ac:spMkLst>
            <pc:docMk/>
            <pc:sldMk cId="1837040967" sldId="344"/>
            <ac:spMk id="9" creationId="{C4B896F7-DF41-4DED-AACA-A89E7EC2621F}"/>
          </ac:spMkLst>
        </pc:spChg>
        <pc:spChg chg="add mod">
          <ac:chgData name="Matteo Cordioli" userId="S::10611332@polimi.it::204eadbe-03fb-4250-bc18-1c03c196a23d" providerId="AD" clId="Web-{33BA55E5-23BD-5418-8A7D-200A9E66BEE0}" dt="2021-12-06T17:15:36.389" v="281" actId="1076"/>
          <ac:spMkLst>
            <pc:docMk/>
            <pc:sldMk cId="1837040967" sldId="344"/>
            <ac:spMk id="10" creationId="{E5EF14C6-B63E-4526-ABFE-FDF817EE3EE4}"/>
          </ac:spMkLst>
        </pc:spChg>
        <pc:spChg chg="add mod">
          <ac:chgData name="Matteo Cordioli" userId="S::10611332@polimi.it::204eadbe-03fb-4250-bc18-1c03c196a23d" providerId="AD" clId="Web-{33BA55E5-23BD-5418-8A7D-200A9E66BEE0}" dt="2021-12-06T17:15:36.404" v="282" actId="1076"/>
          <ac:spMkLst>
            <pc:docMk/>
            <pc:sldMk cId="1837040967" sldId="344"/>
            <ac:spMk id="11" creationId="{46C16D9D-EF0E-4554-AB2D-5F58C72BA588}"/>
          </ac:spMkLst>
        </pc:spChg>
        <pc:spChg chg="add mod">
          <ac:chgData name="Matteo Cordioli" userId="S::10611332@polimi.it::204eadbe-03fb-4250-bc18-1c03c196a23d" providerId="AD" clId="Web-{33BA55E5-23BD-5418-8A7D-200A9E66BEE0}" dt="2021-12-06T17:15:36.420" v="283" actId="1076"/>
          <ac:spMkLst>
            <pc:docMk/>
            <pc:sldMk cId="1837040967" sldId="344"/>
            <ac:spMk id="12" creationId="{2149B1F4-A7DD-435C-ABF9-3DAD37D89724}"/>
          </ac:spMkLst>
        </pc:spChg>
        <pc:spChg chg="add mod">
          <ac:chgData name="Matteo Cordioli" userId="S::10611332@polimi.it::204eadbe-03fb-4250-bc18-1c03c196a23d" providerId="AD" clId="Web-{33BA55E5-23BD-5418-8A7D-200A9E66BEE0}" dt="2021-12-06T17:15:36.436" v="284" actId="1076"/>
          <ac:spMkLst>
            <pc:docMk/>
            <pc:sldMk cId="1837040967" sldId="344"/>
            <ac:spMk id="13" creationId="{F7B68DFF-8722-4615-9452-4602B96C119B}"/>
          </ac:spMkLst>
        </pc:spChg>
        <pc:spChg chg="add mod">
          <ac:chgData name="Matteo Cordioli" userId="S::10611332@polimi.it::204eadbe-03fb-4250-bc18-1c03c196a23d" providerId="AD" clId="Web-{33BA55E5-23BD-5418-8A7D-200A9E66BEE0}" dt="2021-12-06T17:15:36.451" v="285" actId="1076"/>
          <ac:spMkLst>
            <pc:docMk/>
            <pc:sldMk cId="1837040967" sldId="344"/>
            <ac:spMk id="14" creationId="{AC6CCC10-B784-4E3C-B16E-A4DC21AD0A3D}"/>
          </ac:spMkLst>
        </pc:spChg>
        <pc:spChg chg="add mod">
          <ac:chgData name="Matteo Cordioli" userId="S::10611332@polimi.it::204eadbe-03fb-4250-bc18-1c03c196a23d" providerId="AD" clId="Web-{33BA55E5-23BD-5418-8A7D-200A9E66BEE0}" dt="2021-12-06T17:15:36.467" v="286" actId="1076"/>
          <ac:spMkLst>
            <pc:docMk/>
            <pc:sldMk cId="1837040967" sldId="344"/>
            <ac:spMk id="15" creationId="{129E45F6-CED5-4D96-BD21-29B552755228}"/>
          </ac:spMkLst>
        </pc:spChg>
        <pc:spChg chg="add mod">
          <ac:chgData name="Matteo Cordioli" userId="S::10611332@polimi.it::204eadbe-03fb-4250-bc18-1c03c196a23d" providerId="AD" clId="Web-{33BA55E5-23BD-5418-8A7D-200A9E66BEE0}" dt="2021-12-06T17:15:36.482" v="287" actId="1076"/>
          <ac:spMkLst>
            <pc:docMk/>
            <pc:sldMk cId="1837040967" sldId="344"/>
            <ac:spMk id="16" creationId="{D1027A86-8533-46CB-8DDA-93A812255B9C}"/>
          </ac:spMkLst>
        </pc:spChg>
        <pc:spChg chg="add mod">
          <ac:chgData name="Matteo Cordioli" userId="S::10611332@polimi.it::204eadbe-03fb-4250-bc18-1c03c196a23d" providerId="AD" clId="Web-{33BA55E5-23BD-5418-8A7D-200A9E66BEE0}" dt="2021-12-06T17:15:36.498" v="288" actId="1076"/>
          <ac:spMkLst>
            <pc:docMk/>
            <pc:sldMk cId="1837040967" sldId="344"/>
            <ac:spMk id="17" creationId="{C13EB3FA-794E-404D-92C3-FE04D5568F4B}"/>
          </ac:spMkLst>
        </pc:spChg>
        <pc:spChg chg="add mod">
          <ac:chgData name="Matteo Cordioli" userId="S::10611332@polimi.it::204eadbe-03fb-4250-bc18-1c03c196a23d" providerId="AD" clId="Web-{33BA55E5-23BD-5418-8A7D-200A9E66BEE0}" dt="2021-12-06T17:15:36.514" v="289" actId="1076"/>
          <ac:spMkLst>
            <pc:docMk/>
            <pc:sldMk cId="1837040967" sldId="344"/>
            <ac:spMk id="18" creationId="{B8BD92EA-49ED-417F-B85A-1BC7678C0492}"/>
          </ac:spMkLst>
        </pc:spChg>
        <pc:spChg chg="add mod">
          <ac:chgData name="Matteo Cordioli" userId="S::10611332@polimi.it::204eadbe-03fb-4250-bc18-1c03c196a23d" providerId="AD" clId="Web-{33BA55E5-23BD-5418-8A7D-200A9E66BEE0}" dt="2021-12-06T17:15:36.529" v="290" actId="1076"/>
          <ac:spMkLst>
            <pc:docMk/>
            <pc:sldMk cId="1837040967" sldId="344"/>
            <ac:spMk id="19" creationId="{D922D6A9-2F45-409D-A489-1BFF7D8A31D0}"/>
          </ac:spMkLst>
        </pc:spChg>
        <pc:spChg chg="add mod">
          <ac:chgData name="Matteo Cordioli" userId="S::10611332@polimi.it::204eadbe-03fb-4250-bc18-1c03c196a23d" providerId="AD" clId="Web-{33BA55E5-23BD-5418-8A7D-200A9E66BEE0}" dt="2021-12-06T17:15:36.545" v="291" actId="1076"/>
          <ac:spMkLst>
            <pc:docMk/>
            <pc:sldMk cId="1837040967" sldId="344"/>
            <ac:spMk id="20" creationId="{08971F56-18C7-40F6-8013-238DCCCEF45D}"/>
          </ac:spMkLst>
        </pc:spChg>
        <pc:spChg chg="add mod">
          <ac:chgData name="Matteo Cordioli" userId="S::10611332@polimi.it::204eadbe-03fb-4250-bc18-1c03c196a23d" providerId="AD" clId="Web-{33BA55E5-23BD-5418-8A7D-200A9E66BEE0}" dt="2021-12-06T17:15:36.561" v="292" actId="1076"/>
          <ac:spMkLst>
            <pc:docMk/>
            <pc:sldMk cId="1837040967" sldId="344"/>
            <ac:spMk id="21" creationId="{4252C84F-A62D-48D1-88E8-3C90AEA21D60}"/>
          </ac:spMkLst>
        </pc:spChg>
        <pc:spChg chg="add mod">
          <ac:chgData name="Matteo Cordioli" userId="S::10611332@polimi.it::204eadbe-03fb-4250-bc18-1c03c196a23d" providerId="AD" clId="Web-{33BA55E5-23BD-5418-8A7D-200A9E66BEE0}" dt="2021-12-06T17:15:36.576" v="293" actId="1076"/>
          <ac:spMkLst>
            <pc:docMk/>
            <pc:sldMk cId="1837040967" sldId="344"/>
            <ac:spMk id="22" creationId="{2DF5003C-3523-4EFD-881A-99528DDDAB25}"/>
          </ac:spMkLst>
        </pc:spChg>
        <pc:spChg chg="add mod">
          <ac:chgData name="Matteo Cordioli" userId="S::10611332@polimi.it::204eadbe-03fb-4250-bc18-1c03c196a23d" providerId="AD" clId="Web-{33BA55E5-23BD-5418-8A7D-200A9E66BEE0}" dt="2021-12-06T17:15:36.592" v="294" actId="1076"/>
          <ac:spMkLst>
            <pc:docMk/>
            <pc:sldMk cId="1837040967" sldId="344"/>
            <ac:spMk id="23" creationId="{0A6FA2C9-72B4-4218-B321-5B8FCCFA429B}"/>
          </ac:spMkLst>
        </pc:spChg>
        <pc:spChg chg="add mod">
          <ac:chgData name="Matteo Cordioli" userId="S::10611332@polimi.it::204eadbe-03fb-4250-bc18-1c03c196a23d" providerId="AD" clId="Web-{33BA55E5-23BD-5418-8A7D-200A9E66BEE0}" dt="2021-12-06T17:15:36.607" v="295" actId="1076"/>
          <ac:spMkLst>
            <pc:docMk/>
            <pc:sldMk cId="1837040967" sldId="344"/>
            <ac:spMk id="24" creationId="{023D8A20-0AD0-478B-A0AD-55FBB9156CF6}"/>
          </ac:spMkLst>
        </pc:spChg>
        <pc:spChg chg="add mod">
          <ac:chgData name="Matteo Cordioli" userId="S::10611332@polimi.it::204eadbe-03fb-4250-bc18-1c03c196a23d" providerId="AD" clId="Web-{33BA55E5-23BD-5418-8A7D-200A9E66BEE0}" dt="2021-12-06T17:15:36.623" v="296" actId="1076"/>
          <ac:spMkLst>
            <pc:docMk/>
            <pc:sldMk cId="1837040967" sldId="344"/>
            <ac:spMk id="25" creationId="{393F85DD-4475-4C98-AFDD-A4DB603F8911}"/>
          </ac:spMkLst>
        </pc:spChg>
        <pc:spChg chg="add mod">
          <ac:chgData name="Matteo Cordioli" userId="S::10611332@polimi.it::204eadbe-03fb-4250-bc18-1c03c196a23d" providerId="AD" clId="Web-{33BA55E5-23BD-5418-8A7D-200A9E66BEE0}" dt="2021-12-06T17:15:36.639" v="297" actId="1076"/>
          <ac:spMkLst>
            <pc:docMk/>
            <pc:sldMk cId="1837040967" sldId="344"/>
            <ac:spMk id="26" creationId="{19A49673-E9E2-497E-A593-BF6D37C6E041}"/>
          </ac:spMkLst>
        </pc:spChg>
        <pc:picChg chg="add mod">
          <ac:chgData name="Matteo Cordioli" userId="S::10611332@polimi.it::204eadbe-03fb-4250-bc18-1c03c196a23d" providerId="AD" clId="Web-{33BA55E5-23BD-5418-8A7D-200A9E66BEE0}" dt="2021-12-06T17:15:36.295" v="275" actId="1076"/>
          <ac:picMkLst>
            <pc:docMk/>
            <pc:sldMk cId="1837040967" sldId="344"/>
            <ac:picMk id="4" creationId="{DEFA10A8-7098-4D02-A220-0A4D40A48F3B}"/>
          </ac:picMkLst>
        </pc:picChg>
      </pc:sldChg>
      <pc:sldChg chg="modSp new del">
        <pc:chgData name="Matteo Cordioli" userId="S::10611332@polimi.it::204eadbe-03fb-4250-bc18-1c03c196a23d" providerId="AD" clId="Web-{33BA55E5-23BD-5418-8A7D-200A9E66BEE0}" dt="2021-12-06T17:08:06.551" v="88"/>
        <pc:sldMkLst>
          <pc:docMk/>
          <pc:sldMk cId="3349429778" sldId="344"/>
        </pc:sldMkLst>
        <pc:spChg chg="mod">
          <ac:chgData name="Matteo Cordioli" userId="S::10611332@polimi.it::204eadbe-03fb-4250-bc18-1c03c196a23d" providerId="AD" clId="Web-{33BA55E5-23BD-5418-8A7D-200A9E66BEE0}" dt="2021-12-06T17:08:03.098" v="87" actId="20577"/>
          <ac:spMkLst>
            <pc:docMk/>
            <pc:sldMk cId="3349429778" sldId="344"/>
            <ac:spMk id="2" creationId="{0CEA661F-8342-4254-ACC6-F282D55B6DF1}"/>
          </ac:spMkLst>
        </pc:spChg>
      </pc:sldChg>
      <pc:sldChg chg="addSp delSp modSp new">
        <pc:chgData name="Matteo Cordioli" userId="S::10611332@polimi.it::204eadbe-03fb-4250-bc18-1c03c196a23d" providerId="AD" clId="Web-{33BA55E5-23BD-5418-8A7D-200A9E66BEE0}" dt="2021-12-06T17:28:29.806" v="373"/>
        <pc:sldMkLst>
          <pc:docMk/>
          <pc:sldMk cId="3412872210" sldId="345"/>
        </pc:sldMkLst>
        <pc:spChg chg="mod">
          <ac:chgData name="Matteo Cordioli" userId="S::10611332@polimi.it::204eadbe-03fb-4250-bc18-1c03c196a23d" providerId="AD" clId="Web-{33BA55E5-23BD-5418-8A7D-200A9E66BEE0}" dt="2021-12-06T17:28:29.806" v="373"/>
          <ac:spMkLst>
            <pc:docMk/>
            <pc:sldMk cId="3412872210" sldId="345"/>
            <ac:spMk id="2" creationId="{0E0D61E8-15A7-46E7-8F45-CABDF85B2767}"/>
          </ac:spMkLst>
        </pc:spChg>
        <pc:spChg chg="del">
          <ac:chgData name="Matteo Cordioli" userId="S::10611332@polimi.it::204eadbe-03fb-4250-bc18-1c03c196a23d" providerId="AD" clId="Web-{33BA55E5-23BD-5418-8A7D-200A9E66BEE0}" dt="2021-12-06T17:16:35.845" v="319"/>
          <ac:spMkLst>
            <pc:docMk/>
            <pc:sldMk cId="3412872210" sldId="345"/>
            <ac:spMk id="3" creationId="{7CEE5D56-AE70-4D87-8812-385FCC3147F6}"/>
          </ac:spMkLst>
        </pc:spChg>
        <pc:spChg chg="add mod">
          <ac:chgData name="Matteo Cordioli" userId="S::10611332@polimi.it::204eadbe-03fb-4250-bc18-1c03c196a23d" providerId="AD" clId="Web-{33BA55E5-23BD-5418-8A7D-200A9E66BEE0}" dt="2021-12-06T17:17:16.832" v="325" actId="20577"/>
          <ac:spMkLst>
            <pc:docMk/>
            <pc:sldMk cId="3412872210" sldId="345"/>
            <ac:spMk id="5" creationId="{499A977A-93D8-4964-AD16-51035A47367E}"/>
          </ac:spMkLst>
        </pc:spChg>
      </pc:sldChg>
      <pc:sldChg chg="addSp delSp modSp new">
        <pc:chgData name="Matteo Cordioli" userId="S::10611332@polimi.it::204eadbe-03fb-4250-bc18-1c03c196a23d" providerId="AD" clId="Web-{33BA55E5-23BD-5418-8A7D-200A9E66BEE0}" dt="2021-12-06T17:34:50.514" v="412" actId="20577"/>
        <pc:sldMkLst>
          <pc:docMk/>
          <pc:sldMk cId="73529004" sldId="346"/>
        </pc:sldMkLst>
        <pc:spChg chg="del">
          <ac:chgData name="Matteo Cordioli" userId="S::10611332@polimi.it::204eadbe-03fb-4250-bc18-1c03c196a23d" providerId="AD" clId="Web-{33BA55E5-23BD-5418-8A7D-200A9E66BEE0}" dt="2021-12-06T17:34:23.466" v="391"/>
          <ac:spMkLst>
            <pc:docMk/>
            <pc:sldMk cId="73529004" sldId="346"/>
            <ac:spMk id="2" creationId="{DF6D326F-3EA9-4CBB-B066-F349D5868B2D}"/>
          </ac:spMkLst>
        </pc:spChg>
        <pc:spChg chg="del">
          <ac:chgData name="Matteo Cordioli" userId="S::10611332@polimi.it::204eadbe-03fb-4250-bc18-1c03c196a23d" providerId="AD" clId="Web-{33BA55E5-23BD-5418-8A7D-200A9E66BEE0}" dt="2021-12-06T17:34:23.466" v="390"/>
          <ac:spMkLst>
            <pc:docMk/>
            <pc:sldMk cId="73529004" sldId="346"/>
            <ac:spMk id="3" creationId="{F2A6F96C-FA0B-4DC0-88BC-4BEEA4380AA2}"/>
          </ac:spMkLst>
        </pc:spChg>
        <pc:spChg chg="add mod">
          <ac:chgData name="Matteo Cordioli" userId="S::10611332@polimi.it::204eadbe-03fb-4250-bc18-1c03c196a23d" providerId="AD" clId="Web-{33BA55E5-23BD-5418-8A7D-200A9E66BEE0}" dt="2021-12-06T17:34:50.514" v="412" actId="20577"/>
          <ac:spMkLst>
            <pc:docMk/>
            <pc:sldMk cId="73529004" sldId="346"/>
            <ac:spMk id="4" creationId="{E93CED7B-F303-46C7-9F2B-23716D563B4C}"/>
          </ac:spMkLst>
        </pc:spChg>
        <pc:spChg chg="add">
          <ac:chgData name="Matteo Cordioli" userId="S::10611332@polimi.it::204eadbe-03fb-4250-bc18-1c03c196a23d" providerId="AD" clId="Web-{33BA55E5-23BD-5418-8A7D-200A9E66BEE0}" dt="2021-12-06T17:34:42.623" v="411"/>
          <ac:spMkLst>
            <pc:docMk/>
            <pc:sldMk cId="73529004" sldId="346"/>
            <ac:spMk id="5" creationId="{F26FCD62-A25B-49BC-9D98-A24AE1E41875}"/>
          </ac:spMkLst>
        </pc:spChg>
        <pc:spChg chg="add">
          <ac:chgData name="Matteo Cordioli" userId="S::10611332@polimi.it::204eadbe-03fb-4250-bc18-1c03c196a23d" providerId="AD" clId="Web-{33BA55E5-23BD-5418-8A7D-200A9E66BEE0}" dt="2021-12-06T17:34:42.623" v="411"/>
          <ac:spMkLst>
            <pc:docMk/>
            <pc:sldMk cId="73529004" sldId="346"/>
            <ac:spMk id="6" creationId="{48608485-7C7C-4317-9CDA-92671D334619}"/>
          </ac:spMkLst>
        </pc:spChg>
        <pc:spChg chg="add">
          <ac:chgData name="Matteo Cordioli" userId="S::10611332@polimi.it::204eadbe-03fb-4250-bc18-1c03c196a23d" providerId="AD" clId="Web-{33BA55E5-23BD-5418-8A7D-200A9E66BEE0}" dt="2021-12-06T17:34:42.623" v="411"/>
          <ac:spMkLst>
            <pc:docMk/>
            <pc:sldMk cId="73529004" sldId="346"/>
            <ac:spMk id="7" creationId="{8F8B95A3-9F12-43C1-AB87-A6CC3E9327F1}"/>
          </ac:spMkLst>
        </pc:spChg>
        <pc:spChg chg="add">
          <ac:chgData name="Matteo Cordioli" userId="S::10611332@polimi.it::204eadbe-03fb-4250-bc18-1c03c196a23d" providerId="AD" clId="Web-{33BA55E5-23BD-5418-8A7D-200A9E66BEE0}" dt="2021-12-06T17:34:42.623" v="411"/>
          <ac:spMkLst>
            <pc:docMk/>
            <pc:sldMk cId="73529004" sldId="346"/>
            <ac:spMk id="8" creationId="{951D61E8-4370-48EA-A193-810D941A44DC}"/>
          </ac:spMkLst>
        </pc:spChg>
        <pc:spChg chg="add">
          <ac:chgData name="Matteo Cordioli" userId="S::10611332@polimi.it::204eadbe-03fb-4250-bc18-1c03c196a23d" providerId="AD" clId="Web-{33BA55E5-23BD-5418-8A7D-200A9E66BEE0}" dt="2021-12-06T17:34:42.623" v="411"/>
          <ac:spMkLst>
            <pc:docMk/>
            <pc:sldMk cId="73529004" sldId="346"/>
            <ac:spMk id="11" creationId="{89E386AE-5ECF-48CD-AADA-F101E178B912}"/>
          </ac:spMkLst>
        </pc:spChg>
        <pc:spChg chg="add">
          <ac:chgData name="Matteo Cordioli" userId="S::10611332@polimi.it::204eadbe-03fb-4250-bc18-1c03c196a23d" providerId="AD" clId="Web-{33BA55E5-23BD-5418-8A7D-200A9E66BEE0}" dt="2021-12-06T17:34:42.623" v="411"/>
          <ac:spMkLst>
            <pc:docMk/>
            <pc:sldMk cId="73529004" sldId="346"/>
            <ac:spMk id="12" creationId="{E64A1F8E-2874-4520-91A1-763B8675E653}"/>
          </ac:spMkLst>
        </pc:spChg>
        <pc:spChg chg="add">
          <ac:chgData name="Matteo Cordioli" userId="S::10611332@polimi.it::204eadbe-03fb-4250-bc18-1c03c196a23d" providerId="AD" clId="Web-{33BA55E5-23BD-5418-8A7D-200A9E66BEE0}" dt="2021-12-06T17:34:42.623" v="411"/>
          <ac:spMkLst>
            <pc:docMk/>
            <pc:sldMk cId="73529004" sldId="346"/>
            <ac:spMk id="13" creationId="{A5FF66DA-ABF6-4F26-B13E-3EA0D028459B}"/>
          </ac:spMkLst>
        </pc:spChg>
        <pc:spChg chg="add">
          <ac:chgData name="Matteo Cordioli" userId="S::10611332@polimi.it::204eadbe-03fb-4250-bc18-1c03c196a23d" providerId="AD" clId="Web-{33BA55E5-23BD-5418-8A7D-200A9E66BEE0}" dt="2021-12-06T17:34:42.623" v="411"/>
          <ac:spMkLst>
            <pc:docMk/>
            <pc:sldMk cId="73529004" sldId="346"/>
            <ac:spMk id="14" creationId="{A6801ADF-8CE4-47A6-BA3F-E52F4117BB50}"/>
          </ac:spMkLst>
        </pc:spChg>
        <pc:spChg chg="add">
          <ac:chgData name="Matteo Cordioli" userId="S::10611332@polimi.it::204eadbe-03fb-4250-bc18-1c03c196a23d" providerId="AD" clId="Web-{33BA55E5-23BD-5418-8A7D-200A9E66BEE0}" dt="2021-12-06T17:34:42.623" v="411"/>
          <ac:spMkLst>
            <pc:docMk/>
            <pc:sldMk cId="73529004" sldId="346"/>
            <ac:spMk id="15" creationId="{E153BDC9-90B4-4B9F-B7E2-80D32C8A7313}"/>
          </ac:spMkLst>
        </pc:spChg>
        <pc:spChg chg="add">
          <ac:chgData name="Matteo Cordioli" userId="S::10611332@polimi.it::204eadbe-03fb-4250-bc18-1c03c196a23d" providerId="AD" clId="Web-{33BA55E5-23BD-5418-8A7D-200A9E66BEE0}" dt="2021-12-06T17:34:42.623" v="411"/>
          <ac:spMkLst>
            <pc:docMk/>
            <pc:sldMk cId="73529004" sldId="346"/>
            <ac:spMk id="17" creationId="{50D86099-D5B2-477D-8515-F249538DF936}"/>
          </ac:spMkLst>
        </pc:spChg>
        <pc:spChg chg="add">
          <ac:chgData name="Matteo Cordioli" userId="S::10611332@polimi.it::204eadbe-03fb-4250-bc18-1c03c196a23d" providerId="AD" clId="Web-{33BA55E5-23BD-5418-8A7D-200A9E66BEE0}" dt="2021-12-06T17:34:42.623" v="411"/>
          <ac:spMkLst>
            <pc:docMk/>
            <pc:sldMk cId="73529004" sldId="346"/>
            <ac:spMk id="18" creationId="{39E62E4D-4632-406E-BC62-A9A3D1D7F540}"/>
          </ac:spMkLst>
        </pc:spChg>
        <pc:spChg chg="add">
          <ac:chgData name="Matteo Cordioli" userId="S::10611332@polimi.it::204eadbe-03fb-4250-bc18-1c03c196a23d" providerId="AD" clId="Web-{33BA55E5-23BD-5418-8A7D-200A9E66BEE0}" dt="2021-12-06T17:34:42.623" v="411"/>
          <ac:spMkLst>
            <pc:docMk/>
            <pc:sldMk cId="73529004" sldId="346"/>
            <ac:spMk id="20" creationId="{AF645302-E195-494C-9389-BA419A4A735D}"/>
          </ac:spMkLst>
        </pc:spChg>
        <pc:spChg chg="add">
          <ac:chgData name="Matteo Cordioli" userId="S::10611332@polimi.it::204eadbe-03fb-4250-bc18-1c03c196a23d" providerId="AD" clId="Web-{33BA55E5-23BD-5418-8A7D-200A9E66BEE0}" dt="2021-12-06T17:34:42.623" v="411"/>
          <ac:spMkLst>
            <pc:docMk/>
            <pc:sldMk cId="73529004" sldId="346"/>
            <ac:spMk id="21" creationId="{A8DE74AF-ED91-4EAA-A9A6-5DFC15F9A34D}"/>
          </ac:spMkLst>
        </pc:spChg>
        <pc:cxnChg chg="add">
          <ac:chgData name="Matteo Cordioli" userId="S::10611332@polimi.it::204eadbe-03fb-4250-bc18-1c03c196a23d" providerId="AD" clId="Web-{33BA55E5-23BD-5418-8A7D-200A9E66BEE0}" dt="2021-12-06T17:34:42.623" v="411"/>
          <ac:cxnSpMkLst>
            <pc:docMk/>
            <pc:sldMk cId="73529004" sldId="346"/>
            <ac:cxnSpMk id="9" creationId="{B25A57D8-25B7-44FF-97AC-A87BE64DC51E}"/>
          </ac:cxnSpMkLst>
        </pc:cxnChg>
        <pc:cxnChg chg="add">
          <ac:chgData name="Matteo Cordioli" userId="S::10611332@polimi.it::204eadbe-03fb-4250-bc18-1c03c196a23d" providerId="AD" clId="Web-{33BA55E5-23BD-5418-8A7D-200A9E66BEE0}" dt="2021-12-06T17:34:42.623" v="411"/>
          <ac:cxnSpMkLst>
            <pc:docMk/>
            <pc:sldMk cId="73529004" sldId="346"/>
            <ac:cxnSpMk id="10" creationId="{4E8D2CB1-DCEF-4D18-A4C5-CF1E4B425EDA}"/>
          </ac:cxnSpMkLst>
        </pc:cxnChg>
        <pc:cxnChg chg="add">
          <ac:chgData name="Matteo Cordioli" userId="S::10611332@polimi.it::204eadbe-03fb-4250-bc18-1c03c196a23d" providerId="AD" clId="Web-{33BA55E5-23BD-5418-8A7D-200A9E66BEE0}" dt="2021-12-06T17:34:42.623" v="411"/>
          <ac:cxnSpMkLst>
            <pc:docMk/>
            <pc:sldMk cId="73529004" sldId="346"/>
            <ac:cxnSpMk id="16" creationId="{4BBC8777-26BC-4E13-A743-9C07896D94CF}"/>
          </ac:cxnSpMkLst>
        </pc:cxnChg>
        <pc:cxnChg chg="add">
          <ac:chgData name="Matteo Cordioli" userId="S::10611332@polimi.it::204eadbe-03fb-4250-bc18-1c03c196a23d" providerId="AD" clId="Web-{33BA55E5-23BD-5418-8A7D-200A9E66BEE0}" dt="2021-12-06T17:34:42.623" v="411"/>
          <ac:cxnSpMkLst>
            <pc:docMk/>
            <pc:sldMk cId="73529004" sldId="346"/>
            <ac:cxnSpMk id="19" creationId="{3B4CA63A-5731-46D7-83F1-38C19B99C79A}"/>
          </ac:cxnSpMkLst>
        </pc:cxnChg>
      </pc:sldChg>
      <pc:sldChg chg="addSp modSp add replId">
        <pc:chgData name="Matteo Cordioli" userId="S::10611332@polimi.it::204eadbe-03fb-4250-bc18-1c03c196a23d" providerId="AD" clId="Web-{33BA55E5-23BD-5418-8A7D-200A9E66BEE0}" dt="2021-12-06T17:35:29.314" v="436"/>
        <pc:sldMkLst>
          <pc:docMk/>
          <pc:sldMk cId="3498516877" sldId="347"/>
        </pc:sldMkLst>
        <pc:spChg chg="add mod">
          <ac:chgData name="Matteo Cordioli" userId="S::10611332@polimi.it::204eadbe-03fb-4250-bc18-1c03c196a23d" providerId="AD" clId="Web-{33BA55E5-23BD-5418-8A7D-200A9E66BEE0}" dt="2021-12-06T17:35:29.314" v="436"/>
          <ac:spMkLst>
            <pc:docMk/>
            <pc:sldMk cId="3498516877" sldId="347"/>
            <ac:spMk id="2" creationId="{AD12671E-404A-4BF1-B133-B30D4B2BF336}"/>
          </ac:spMkLst>
        </pc:spChg>
        <pc:spChg chg="add">
          <ac:chgData name="Matteo Cordioli" userId="S::10611332@polimi.it::204eadbe-03fb-4250-bc18-1c03c196a23d" providerId="AD" clId="Web-{33BA55E5-23BD-5418-8A7D-200A9E66BEE0}" dt="2021-12-06T17:35:20.735" v="435"/>
          <ac:spMkLst>
            <pc:docMk/>
            <pc:sldMk cId="3498516877" sldId="347"/>
            <ac:spMk id="3" creationId="{251388FC-65F9-48F2-B773-5D7C435A88B0}"/>
          </ac:spMkLst>
        </pc:spChg>
        <pc:spChg chg="add">
          <ac:chgData name="Matteo Cordioli" userId="S::10611332@polimi.it::204eadbe-03fb-4250-bc18-1c03c196a23d" providerId="AD" clId="Web-{33BA55E5-23BD-5418-8A7D-200A9E66BEE0}" dt="2021-12-06T17:35:20.735" v="435"/>
          <ac:spMkLst>
            <pc:docMk/>
            <pc:sldMk cId="3498516877" sldId="347"/>
            <ac:spMk id="4" creationId="{A74338B3-ACB0-4FAE-AF29-AA2F85EC9337}"/>
          </ac:spMkLst>
        </pc:spChg>
        <pc:spChg chg="add">
          <ac:chgData name="Matteo Cordioli" userId="S::10611332@polimi.it::204eadbe-03fb-4250-bc18-1c03c196a23d" providerId="AD" clId="Web-{33BA55E5-23BD-5418-8A7D-200A9E66BEE0}" dt="2021-12-06T17:35:20.735" v="435"/>
          <ac:spMkLst>
            <pc:docMk/>
            <pc:sldMk cId="3498516877" sldId="347"/>
            <ac:spMk id="5" creationId="{2B78E9A5-E7B1-4F20-A7A4-C36335E38E04}"/>
          </ac:spMkLst>
        </pc:spChg>
        <pc:spChg chg="add">
          <ac:chgData name="Matteo Cordioli" userId="S::10611332@polimi.it::204eadbe-03fb-4250-bc18-1c03c196a23d" providerId="AD" clId="Web-{33BA55E5-23BD-5418-8A7D-200A9E66BEE0}" dt="2021-12-06T17:35:20.735" v="435"/>
          <ac:spMkLst>
            <pc:docMk/>
            <pc:sldMk cId="3498516877" sldId="347"/>
            <ac:spMk id="6" creationId="{75780829-4E71-45FC-9D5B-8290D75D879B}"/>
          </ac:spMkLst>
        </pc:spChg>
        <pc:spChg chg="add">
          <ac:chgData name="Matteo Cordioli" userId="S::10611332@polimi.it::204eadbe-03fb-4250-bc18-1c03c196a23d" providerId="AD" clId="Web-{33BA55E5-23BD-5418-8A7D-200A9E66BEE0}" dt="2021-12-06T17:35:20.735" v="435"/>
          <ac:spMkLst>
            <pc:docMk/>
            <pc:sldMk cId="3498516877" sldId="347"/>
            <ac:spMk id="9" creationId="{573E878B-1CCD-4F6C-AB16-451DFFFA0D94}"/>
          </ac:spMkLst>
        </pc:spChg>
        <pc:spChg chg="add">
          <ac:chgData name="Matteo Cordioli" userId="S::10611332@polimi.it::204eadbe-03fb-4250-bc18-1c03c196a23d" providerId="AD" clId="Web-{33BA55E5-23BD-5418-8A7D-200A9E66BEE0}" dt="2021-12-06T17:35:20.735" v="435"/>
          <ac:spMkLst>
            <pc:docMk/>
            <pc:sldMk cId="3498516877" sldId="347"/>
            <ac:spMk id="10" creationId="{3A380226-E4B5-4C83-9467-371252D92E47}"/>
          </ac:spMkLst>
        </pc:spChg>
        <pc:spChg chg="add">
          <ac:chgData name="Matteo Cordioli" userId="S::10611332@polimi.it::204eadbe-03fb-4250-bc18-1c03c196a23d" providerId="AD" clId="Web-{33BA55E5-23BD-5418-8A7D-200A9E66BEE0}" dt="2021-12-06T17:35:20.735" v="435"/>
          <ac:spMkLst>
            <pc:docMk/>
            <pc:sldMk cId="3498516877" sldId="347"/>
            <ac:spMk id="11" creationId="{1BB5FF84-F8BD-46B8-AF22-8E9B130CFFA7}"/>
          </ac:spMkLst>
        </pc:spChg>
        <pc:spChg chg="add">
          <ac:chgData name="Matteo Cordioli" userId="S::10611332@polimi.it::204eadbe-03fb-4250-bc18-1c03c196a23d" providerId="AD" clId="Web-{33BA55E5-23BD-5418-8A7D-200A9E66BEE0}" dt="2021-12-06T17:35:20.735" v="435"/>
          <ac:spMkLst>
            <pc:docMk/>
            <pc:sldMk cId="3498516877" sldId="347"/>
            <ac:spMk id="12" creationId="{9CE61AD6-2F68-4E45-B0F4-BE85CF271D88}"/>
          </ac:spMkLst>
        </pc:spChg>
        <pc:spChg chg="add">
          <ac:chgData name="Matteo Cordioli" userId="S::10611332@polimi.it::204eadbe-03fb-4250-bc18-1c03c196a23d" providerId="AD" clId="Web-{33BA55E5-23BD-5418-8A7D-200A9E66BEE0}" dt="2021-12-06T17:35:20.735" v="435"/>
          <ac:spMkLst>
            <pc:docMk/>
            <pc:sldMk cId="3498516877" sldId="347"/>
            <ac:spMk id="13" creationId="{82D99B56-975E-48AA-A91C-89EAB14214CA}"/>
          </ac:spMkLst>
        </pc:spChg>
        <pc:spChg chg="add">
          <ac:chgData name="Matteo Cordioli" userId="S::10611332@polimi.it::204eadbe-03fb-4250-bc18-1c03c196a23d" providerId="AD" clId="Web-{33BA55E5-23BD-5418-8A7D-200A9E66BEE0}" dt="2021-12-06T17:35:20.735" v="435"/>
          <ac:spMkLst>
            <pc:docMk/>
            <pc:sldMk cId="3498516877" sldId="347"/>
            <ac:spMk id="15" creationId="{00841766-490F-44AB-8C50-76EC9EC80B4E}"/>
          </ac:spMkLst>
        </pc:spChg>
        <pc:spChg chg="add">
          <ac:chgData name="Matteo Cordioli" userId="S::10611332@polimi.it::204eadbe-03fb-4250-bc18-1c03c196a23d" providerId="AD" clId="Web-{33BA55E5-23BD-5418-8A7D-200A9E66BEE0}" dt="2021-12-06T17:35:20.735" v="435"/>
          <ac:spMkLst>
            <pc:docMk/>
            <pc:sldMk cId="3498516877" sldId="347"/>
            <ac:spMk id="16" creationId="{1DCA02BA-1950-43B7-A7F4-985F7701B975}"/>
          </ac:spMkLst>
        </pc:spChg>
        <pc:spChg chg="add">
          <ac:chgData name="Matteo Cordioli" userId="S::10611332@polimi.it::204eadbe-03fb-4250-bc18-1c03c196a23d" providerId="AD" clId="Web-{33BA55E5-23BD-5418-8A7D-200A9E66BEE0}" dt="2021-12-06T17:35:20.735" v="435"/>
          <ac:spMkLst>
            <pc:docMk/>
            <pc:sldMk cId="3498516877" sldId="347"/>
            <ac:spMk id="18" creationId="{0D7E5785-718B-4B35-A84D-C18713B0F184}"/>
          </ac:spMkLst>
        </pc:spChg>
        <pc:spChg chg="add">
          <ac:chgData name="Matteo Cordioli" userId="S::10611332@polimi.it::204eadbe-03fb-4250-bc18-1c03c196a23d" providerId="AD" clId="Web-{33BA55E5-23BD-5418-8A7D-200A9E66BEE0}" dt="2021-12-06T17:35:20.735" v="435"/>
          <ac:spMkLst>
            <pc:docMk/>
            <pc:sldMk cId="3498516877" sldId="347"/>
            <ac:spMk id="19" creationId="{0439D617-64BA-45FA-8D30-16958E539AF3}"/>
          </ac:spMkLst>
        </pc:spChg>
        <pc:cxnChg chg="add">
          <ac:chgData name="Matteo Cordioli" userId="S::10611332@polimi.it::204eadbe-03fb-4250-bc18-1c03c196a23d" providerId="AD" clId="Web-{33BA55E5-23BD-5418-8A7D-200A9E66BEE0}" dt="2021-12-06T17:35:20.735" v="435"/>
          <ac:cxnSpMkLst>
            <pc:docMk/>
            <pc:sldMk cId="3498516877" sldId="347"/>
            <ac:cxnSpMk id="7" creationId="{5D2B47A5-9CFB-4E70-A9E5-0A4D7592E347}"/>
          </ac:cxnSpMkLst>
        </pc:cxnChg>
        <pc:cxnChg chg="add">
          <ac:chgData name="Matteo Cordioli" userId="S::10611332@polimi.it::204eadbe-03fb-4250-bc18-1c03c196a23d" providerId="AD" clId="Web-{33BA55E5-23BD-5418-8A7D-200A9E66BEE0}" dt="2021-12-06T17:35:20.735" v="435"/>
          <ac:cxnSpMkLst>
            <pc:docMk/>
            <pc:sldMk cId="3498516877" sldId="347"/>
            <ac:cxnSpMk id="8" creationId="{5822D807-FA9B-430F-83BD-48635207E567}"/>
          </ac:cxnSpMkLst>
        </pc:cxnChg>
        <pc:cxnChg chg="add">
          <ac:chgData name="Matteo Cordioli" userId="S::10611332@polimi.it::204eadbe-03fb-4250-bc18-1c03c196a23d" providerId="AD" clId="Web-{33BA55E5-23BD-5418-8A7D-200A9E66BEE0}" dt="2021-12-06T17:35:20.735" v="435"/>
          <ac:cxnSpMkLst>
            <pc:docMk/>
            <pc:sldMk cId="3498516877" sldId="347"/>
            <ac:cxnSpMk id="14" creationId="{7824E025-3943-4ADA-95AB-20BF3B7E5D43}"/>
          </ac:cxnSpMkLst>
        </pc:cxnChg>
        <pc:cxnChg chg="add">
          <ac:chgData name="Matteo Cordioli" userId="S::10611332@polimi.it::204eadbe-03fb-4250-bc18-1c03c196a23d" providerId="AD" clId="Web-{33BA55E5-23BD-5418-8A7D-200A9E66BEE0}" dt="2021-12-06T17:35:20.735" v="435"/>
          <ac:cxnSpMkLst>
            <pc:docMk/>
            <pc:sldMk cId="3498516877" sldId="347"/>
            <ac:cxnSpMk id="17" creationId="{C2D1F41B-21ED-41C7-A62B-95F0E9D1D5EB}"/>
          </ac:cxnSpMkLst>
        </pc:cxnChg>
      </pc:sldChg>
      <pc:sldChg chg="add replId">
        <pc:chgData name="Matteo Cordioli" userId="S::10611332@polimi.it::204eadbe-03fb-4250-bc18-1c03c196a23d" providerId="AD" clId="Web-{33BA55E5-23BD-5418-8A7D-200A9E66BEE0}" dt="2021-12-06T17:34:59.343" v="414"/>
        <pc:sldMkLst>
          <pc:docMk/>
          <pc:sldMk cId="3748730587" sldId="348"/>
        </pc:sldMkLst>
      </pc:sldChg>
      <pc:sldChg chg="addSp modSp add replId">
        <pc:chgData name="Matteo Cordioli" userId="S::10611332@polimi.it::204eadbe-03fb-4250-bc18-1c03c196a23d" providerId="AD" clId="Web-{33BA55E5-23BD-5418-8A7D-200A9E66BEE0}" dt="2021-12-06T17:37:00.912" v="481"/>
        <pc:sldMkLst>
          <pc:docMk/>
          <pc:sldMk cId="1680596622" sldId="349"/>
        </pc:sldMkLst>
        <pc:spChg chg="add mod">
          <ac:chgData name="Matteo Cordioli" userId="S::10611332@polimi.it::204eadbe-03fb-4250-bc18-1c03c196a23d" providerId="AD" clId="Web-{33BA55E5-23BD-5418-8A7D-200A9E66BEE0}" dt="2021-12-06T17:37:00.912" v="481"/>
          <ac:spMkLst>
            <pc:docMk/>
            <pc:sldMk cId="1680596622" sldId="349"/>
            <ac:spMk id="2" creationId="{79C3796F-486D-4345-B3F1-83C46F3ED549}"/>
          </ac:spMkLst>
        </pc:spChg>
        <pc:spChg chg="add">
          <ac:chgData name="Matteo Cordioli" userId="S::10611332@polimi.it::204eadbe-03fb-4250-bc18-1c03c196a23d" providerId="AD" clId="Web-{33BA55E5-23BD-5418-8A7D-200A9E66BEE0}" dt="2021-12-06T17:36:54.256" v="480"/>
          <ac:spMkLst>
            <pc:docMk/>
            <pc:sldMk cId="1680596622" sldId="349"/>
            <ac:spMk id="3" creationId="{A3698DFD-CEA5-44A9-9AD7-0644ABAE7243}"/>
          </ac:spMkLst>
        </pc:spChg>
        <pc:spChg chg="add">
          <ac:chgData name="Matteo Cordioli" userId="S::10611332@polimi.it::204eadbe-03fb-4250-bc18-1c03c196a23d" providerId="AD" clId="Web-{33BA55E5-23BD-5418-8A7D-200A9E66BEE0}" dt="2021-12-06T17:36:54.256" v="480"/>
          <ac:spMkLst>
            <pc:docMk/>
            <pc:sldMk cId="1680596622" sldId="349"/>
            <ac:spMk id="4" creationId="{23FA3652-DAC5-4FB5-8D48-DD63B8C06C3F}"/>
          </ac:spMkLst>
        </pc:spChg>
        <pc:spChg chg="add">
          <ac:chgData name="Matteo Cordioli" userId="S::10611332@polimi.it::204eadbe-03fb-4250-bc18-1c03c196a23d" providerId="AD" clId="Web-{33BA55E5-23BD-5418-8A7D-200A9E66BEE0}" dt="2021-12-06T17:36:54.256" v="480"/>
          <ac:spMkLst>
            <pc:docMk/>
            <pc:sldMk cId="1680596622" sldId="349"/>
            <ac:spMk id="5" creationId="{C3E6B502-95EE-4241-A109-0BFE0A73D2C5}"/>
          </ac:spMkLst>
        </pc:spChg>
        <pc:spChg chg="add">
          <ac:chgData name="Matteo Cordioli" userId="S::10611332@polimi.it::204eadbe-03fb-4250-bc18-1c03c196a23d" providerId="AD" clId="Web-{33BA55E5-23BD-5418-8A7D-200A9E66BEE0}" dt="2021-12-06T17:36:54.256" v="480"/>
          <ac:spMkLst>
            <pc:docMk/>
            <pc:sldMk cId="1680596622" sldId="349"/>
            <ac:spMk id="6" creationId="{4E89389D-17DD-4046-8EC7-F1B2A310F5C6}"/>
          </ac:spMkLst>
        </pc:spChg>
        <pc:spChg chg="add">
          <ac:chgData name="Matteo Cordioli" userId="S::10611332@polimi.it::204eadbe-03fb-4250-bc18-1c03c196a23d" providerId="AD" clId="Web-{33BA55E5-23BD-5418-8A7D-200A9E66BEE0}" dt="2021-12-06T17:36:54.256" v="480"/>
          <ac:spMkLst>
            <pc:docMk/>
            <pc:sldMk cId="1680596622" sldId="349"/>
            <ac:spMk id="9" creationId="{A26F4450-3CAF-4EA5-B53C-D60F05061778}"/>
          </ac:spMkLst>
        </pc:spChg>
        <pc:spChg chg="add">
          <ac:chgData name="Matteo Cordioli" userId="S::10611332@polimi.it::204eadbe-03fb-4250-bc18-1c03c196a23d" providerId="AD" clId="Web-{33BA55E5-23BD-5418-8A7D-200A9E66BEE0}" dt="2021-12-06T17:36:54.256" v="480"/>
          <ac:spMkLst>
            <pc:docMk/>
            <pc:sldMk cId="1680596622" sldId="349"/>
            <ac:spMk id="10" creationId="{E0F89B91-EAFD-4648-BD04-6992ED45491A}"/>
          </ac:spMkLst>
        </pc:spChg>
        <pc:spChg chg="add">
          <ac:chgData name="Matteo Cordioli" userId="S::10611332@polimi.it::204eadbe-03fb-4250-bc18-1c03c196a23d" providerId="AD" clId="Web-{33BA55E5-23BD-5418-8A7D-200A9E66BEE0}" dt="2021-12-06T17:36:54.256" v="480"/>
          <ac:spMkLst>
            <pc:docMk/>
            <pc:sldMk cId="1680596622" sldId="349"/>
            <ac:spMk id="11" creationId="{58CBB223-5694-4B53-82F0-532C216CDEF0}"/>
          </ac:spMkLst>
        </pc:spChg>
        <pc:spChg chg="add">
          <ac:chgData name="Matteo Cordioli" userId="S::10611332@polimi.it::204eadbe-03fb-4250-bc18-1c03c196a23d" providerId="AD" clId="Web-{33BA55E5-23BD-5418-8A7D-200A9E66BEE0}" dt="2021-12-06T17:36:54.256" v="480"/>
          <ac:spMkLst>
            <pc:docMk/>
            <pc:sldMk cId="1680596622" sldId="349"/>
            <ac:spMk id="12" creationId="{E4D2F3E8-935F-4DC9-BA31-553B7AC9258F}"/>
          </ac:spMkLst>
        </pc:spChg>
        <pc:spChg chg="add">
          <ac:chgData name="Matteo Cordioli" userId="S::10611332@polimi.it::204eadbe-03fb-4250-bc18-1c03c196a23d" providerId="AD" clId="Web-{33BA55E5-23BD-5418-8A7D-200A9E66BEE0}" dt="2021-12-06T17:36:54.256" v="480"/>
          <ac:spMkLst>
            <pc:docMk/>
            <pc:sldMk cId="1680596622" sldId="349"/>
            <ac:spMk id="13" creationId="{F69C140C-D6F9-4F34-9BBD-CC3522FDC519}"/>
          </ac:spMkLst>
        </pc:spChg>
        <pc:spChg chg="add">
          <ac:chgData name="Matteo Cordioli" userId="S::10611332@polimi.it::204eadbe-03fb-4250-bc18-1c03c196a23d" providerId="AD" clId="Web-{33BA55E5-23BD-5418-8A7D-200A9E66BEE0}" dt="2021-12-06T17:36:54.256" v="480"/>
          <ac:spMkLst>
            <pc:docMk/>
            <pc:sldMk cId="1680596622" sldId="349"/>
            <ac:spMk id="15" creationId="{25D6224E-62B2-4E46-B65B-0363CD5109AC}"/>
          </ac:spMkLst>
        </pc:spChg>
        <pc:spChg chg="add">
          <ac:chgData name="Matteo Cordioli" userId="S::10611332@polimi.it::204eadbe-03fb-4250-bc18-1c03c196a23d" providerId="AD" clId="Web-{33BA55E5-23BD-5418-8A7D-200A9E66BEE0}" dt="2021-12-06T17:36:54.256" v="480"/>
          <ac:spMkLst>
            <pc:docMk/>
            <pc:sldMk cId="1680596622" sldId="349"/>
            <ac:spMk id="16" creationId="{5FEAD510-27CE-4228-9282-5A53B48E9D5F}"/>
          </ac:spMkLst>
        </pc:spChg>
        <pc:spChg chg="add">
          <ac:chgData name="Matteo Cordioli" userId="S::10611332@polimi.it::204eadbe-03fb-4250-bc18-1c03c196a23d" providerId="AD" clId="Web-{33BA55E5-23BD-5418-8A7D-200A9E66BEE0}" dt="2021-12-06T17:36:54.256" v="480"/>
          <ac:spMkLst>
            <pc:docMk/>
            <pc:sldMk cId="1680596622" sldId="349"/>
            <ac:spMk id="18" creationId="{D0BFDFF2-F4DD-4AA0-9B0B-753EF99D19DF}"/>
          </ac:spMkLst>
        </pc:spChg>
        <pc:spChg chg="add">
          <ac:chgData name="Matteo Cordioli" userId="S::10611332@polimi.it::204eadbe-03fb-4250-bc18-1c03c196a23d" providerId="AD" clId="Web-{33BA55E5-23BD-5418-8A7D-200A9E66BEE0}" dt="2021-12-06T17:36:54.256" v="480"/>
          <ac:spMkLst>
            <pc:docMk/>
            <pc:sldMk cId="1680596622" sldId="349"/>
            <ac:spMk id="19" creationId="{1B95E741-FB7D-47DF-8096-251DA76B2288}"/>
          </ac:spMkLst>
        </pc:spChg>
        <pc:cxnChg chg="add">
          <ac:chgData name="Matteo Cordioli" userId="S::10611332@polimi.it::204eadbe-03fb-4250-bc18-1c03c196a23d" providerId="AD" clId="Web-{33BA55E5-23BD-5418-8A7D-200A9E66BEE0}" dt="2021-12-06T17:36:54.256" v="480"/>
          <ac:cxnSpMkLst>
            <pc:docMk/>
            <pc:sldMk cId="1680596622" sldId="349"/>
            <ac:cxnSpMk id="7" creationId="{2CEDB68A-6A94-4D43-886F-F2743D470810}"/>
          </ac:cxnSpMkLst>
        </pc:cxnChg>
        <pc:cxnChg chg="add">
          <ac:chgData name="Matteo Cordioli" userId="S::10611332@polimi.it::204eadbe-03fb-4250-bc18-1c03c196a23d" providerId="AD" clId="Web-{33BA55E5-23BD-5418-8A7D-200A9E66BEE0}" dt="2021-12-06T17:36:54.256" v="480"/>
          <ac:cxnSpMkLst>
            <pc:docMk/>
            <pc:sldMk cId="1680596622" sldId="349"/>
            <ac:cxnSpMk id="8" creationId="{4B4A88C3-5EC9-4D55-A0FD-F2198E7EAECC}"/>
          </ac:cxnSpMkLst>
        </pc:cxnChg>
        <pc:cxnChg chg="add">
          <ac:chgData name="Matteo Cordioli" userId="S::10611332@polimi.it::204eadbe-03fb-4250-bc18-1c03c196a23d" providerId="AD" clId="Web-{33BA55E5-23BD-5418-8A7D-200A9E66BEE0}" dt="2021-12-06T17:36:54.256" v="480"/>
          <ac:cxnSpMkLst>
            <pc:docMk/>
            <pc:sldMk cId="1680596622" sldId="349"/>
            <ac:cxnSpMk id="14" creationId="{D542867B-8CBC-47F7-A708-35D586D68156}"/>
          </ac:cxnSpMkLst>
        </pc:cxnChg>
        <pc:cxnChg chg="add">
          <ac:chgData name="Matteo Cordioli" userId="S::10611332@polimi.it::204eadbe-03fb-4250-bc18-1c03c196a23d" providerId="AD" clId="Web-{33BA55E5-23BD-5418-8A7D-200A9E66BEE0}" dt="2021-12-06T17:36:54.256" v="480"/>
          <ac:cxnSpMkLst>
            <pc:docMk/>
            <pc:sldMk cId="1680596622" sldId="349"/>
            <ac:cxnSpMk id="17" creationId="{CE6BD31F-4BFB-4313-8B72-E639FED9B4AC}"/>
          </ac:cxnSpMkLst>
        </pc:cxnChg>
      </pc:sldChg>
      <pc:sldChg chg="addSp modSp add replId">
        <pc:chgData name="Matteo Cordioli" userId="S::10611332@polimi.it::204eadbe-03fb-4250-bc18-1c03c196a23d" providerId="AD" clId="Web-{33BA55E5-23BD-5418-8A7D-200A9E66BEE0}" dt="2021-12-06T17:36:23.457" v="457"/>
        <pc:sldMkLst>
          <pc:docMk/>
          <pc:sldMk cId="1360045933" sldId="350"/>
        </pc:sldMkLst>
        <pc:spChg chg="add mod">
          <ac:chgData name="Matteo Cordioli" userId="S::10611332@polimi.it::204eadbe-03fb-4250-bc18-1c03c196a23d" providerId="AD" clId="Web-{33BA55E5-23BD-5418-8A7D-200A9E66BEE0}" dt="2021-12-06T17:36:23.457" v="457"/>
          <ac:spMkLst>
            <pc:docMk/>
            <pc:sldMk cId="1360045933" sldId="350"/>
            <ac:spMk id="2" creationId="{909C7506-6BAD-40B7-973B-B2BFE0AC1217}"/>
          </ac:spMkLst>
        </pc:spChg>
        <pc:spChg chg="add">
          <ac:chgData name="Matteo Cordioli" userId="S::10611332@polimi.it::204eadbe-03fb-4250-bc18-1c03c196a23d" providerId="AD" clId="Web-{33BA55E5-23BD-5418-8A7D-200A9E66BEE0}" dt="2021-12-06T17:36:00.378" v="455"/>
          <ac:spMkLst>
            <pc:docMk/>
            <pc:sldMk cId="1360045933" sldId="350"/>
            <ac:spMk id="3" creationId="{B84DEDCA-C522-4218-8868-8CEF0FEBEDB2}"/>
          </ac:spMkLst>
        </pc:spChg>
        <pc:spChg chg="add">
          <ac:chgData name="Matteo Cordioli" userId="S::10611332@polimi.it::204eadbe-03fb-4250-bc18-1c03c196a23d" providerId="AD" clId="Web-{33BA55E5-23BD-5418-8A7D-200A9E66BEE0}" dt="2021-12-06T17:36:00.378" v="455"/>
          <ac:spMkLst>
            <pc:docMk/>
            <pc:sldMk cId="1360045933" sldId="350"/>
            <ac:spMk id="4" creationId="{79A75E5F-28CA-4F93-AE8B-8E4EA48F9055}"/>
          </ac:spMkLst>
        </pc:spChg>
        <pc:spChg chg="add">
          <ac:chgData name="Matteo Cordioli" userId="S::10611332@polimi.it::204eadbe-03fb-4250-bc18-1c03c196a23d" providerId="AD" clId="Web-{33BA55E5-23BD-5418-8A7D-200A9E66BEE0}" dt="2021-12-06T17:36:00.378" v="455"/>
          <ac:spMkLst>
            <pc:docMk/>
            <pc:sldMk cId="1360045933" sldId="350"/>
            <ac:spMk id="5" creationId="{C3493553-C55B-496C-841C-0E5E0EB6B230}"/>
          </ac:spMkLst>
        </pc:spChg>
        <pc:spChg chg="add">
          <ac:chgData name="Matteo Cordioli" userId="S::10611332@polimi.it::204eadbe-03fb-4250-bc18-1c03c196a23d" providerId="AD" clId="Web-{33BA55E5-23BD-5418-8A7D-200A9E66BEE0}" dt="2021-12-06T17:36:00.378" v="455"/>
          <ac:spMkLst>
            <pc:docMk/>
            <pc:sldMk cId="1360045933" sldId="350"/>
            <ac:spMk id="6" creationId="{52969283-4EBB-4073-AF25-1A4FCF28D85D}"/>
          </ac:spMkLst>
        </pc:spChg>
        <pc:spChg chg="add">
          <ac:chgData name="Matteo Cordioli" userId="S::10611332@polimi.it::204eadbe-03fb-4250-bc18-1c03c196a23d" providerId="AD" clId="Web-{33BA55E5-23BD-5418-8A7D-200A9E66BEE0}" dt="2021-12-06T17:36:00.378" v="455"/>
          <ac:spMkLst>
            <pc:docMk/>
            <pc:sldMk cId="1360045933" sldId="350"/>
            <ac:spMk id="9" creationId="{4C6CC439-A94C-411F-9B78-A5E4B102BB7B}"/>
          </ac:spMkLst>
        </pc:spChg>
        <pc:spChg chg="add">
          <ac:chgData name="Matteo Cordioli" userId="S::10611332@polimi.it::204eadbe-03fb-4250-bc18-1c03c196a23d" providerId="AD" clId="Web-{33BA55E5-23BD-5418-8A7D-200A9E66BEE0}" dt="2021-12-06T17:36:00.378" v="455"/>
          <ac:spMkLst>
            <pc:docMk/>
            <pc:sldMk cId="1360045933" sldId="350"/>
            <ac:spMk id="10" creationId="{8EBE87B5-B987-4F45-8947-D4716749FE29}"/>
          </ac:spMkLst>
        </pc:spChg>
        <pc:spChg chg="add">
          <ac:chgData name="Matteo Cordioli" userId="S::10611332@polimi.it::204eadbe-03fb-4250-bc18-1c03c196a23d" providerId="AD" clId="Web-{33BA55E5-23BD-5418-8A7D-200A9E66BEE0}" dt="2021-12-06T17:36:00.378" v="455"/>
          <ac:spMkLst>
            <pc:docMk/>
            <pc:sldMk cId="1360045933" sldId="350"/>
            <ac:spMk id="11" creationId="{A0BEB00A-A29D-469D-9567-1B02C6BE71D2}"/>
          </ac:spMkLst>
        </pc:spChg>
        <pc:spChg chg="add">
          <ac:chgData name="Matteo Cordioli" userId="S::10611332@polimi.it::204eadbe-03fb-4250-bc18-1c03c196a23d" providerId="AD" clId="Web-{33BA55E5-23BD-5418-8A7D-200A9E66BEE0}" dt="2021-12-06T17:36:00.378" v="455"/>
          <ac:spMkLst>
            <pc:docMk/>
            <pc:sldMk cId="1360045933" sldId="350"/>
            <ac:spMk id="12" creationId="{913A6EEB-9789-4A4B-BF78-B1A324A2A93D}"/>
          </ac:spMkLst>
        </pc:spChg>
        <pc:spChg chg="add">
          <ac:chgData name="Matteo Cordioli" userId="S::10611332@polimi.it::204eadbe-03fb-4250-bc18-1c03c196a23d" providerId="AD" clId="Web-{33BA55E5-23BD-5418-8A7D-200A9E66BEE0}" dt="2021-12-06T17:36:00.378" v="455"/>
          <ac:spMkLst>
            <pc:docMk/>
            <pc:sldMk cId="1360045933" sldId="350"/>
            <ac:spMk id="13" creationId="{D4B8D377-DF93-40E6-91AA-B0FD74B8AAAE}"/>
          </ac:spMkLst>
        </pc:spChg>
        <pc:spChg chg="add">
          <ac:chgData name="Matteo Cordioli" userId="S::10611332@polimi.it::204eadbe-03fb-4250-bc18-1c03c196a23d" providerId="AD" clId="Web-{33BA55E5-23BD-5418-8A7D-200A9E66BEE0}" dt="2021-12-06T17:36:00.378" v="455"/>
          <ac:spMkLst>
            <pc:docMk/>
            <pc:sldMk cId="1360045933" sldId="350"/>
            <ac:spMk id="15" creationId="{08BD0E90-63EE-4416-9249-2C78994B6AC9}"/>
          </ac:spMkLst>
        </pc:spChg>
        <pc:spChg chg="add">
          <ac:chgData name="Matteo Cordioli" userId="S::10611332@polimi.it::204eadbe-03fb-4250-bc18-1c03c196a23d" providerId="AD" clId="Web-{33BA55E5-23BD-5418-8A7D-200A9E66BEE0}" dt="2021-12-06T17:36:00.378" v="455"/>
          <ac:spMkLst>
            <pc:docMk/>
            <pc:sldMk cId="1360045933" sldId="350"/>
            <ac:spMk id="16" creationId="{959C8FE2-1FE4-44D6-995D-6089316E4965}"/>
          </ac:spMkLst>
        </pc:spChg>
        <pc:spChg chg="add">
          <ac:chgData name="Matteo Cordioli" userId="S::10611332@polimi.it::204eadbe-03fb-4250-bc18-1c03c196a23d" providerId="AD" clId="Web-{33BA55E5-23BD-5418-8A7D-200A9E66BEE0}" dt="2021-12-06T17:36:00.378" v="455"/>
          <ac:spMkLst>
            <pc:docMk/>
            <pc:sldMk cId="1360045933" sldId="350"/>
            <ac:spMk id="18" creationId="{158C5407-210B-4DB1-8DF2-BD1F8ABD71B0}"/>
          </ac:spMkLst>
        </pc:spChg>
        <pc:spChg chg="add">
          <ac:chgData name="Matteo Cordioli" userId="S::10611332@polimi.it::204eadbe-03fb-4250-bc18-1c03c196a23d" providerId="AD" clId="Web-{33BA55E5-23BD-5418-8A7D-200A9E66BEE0}" dt="2021-12-06T17:36:00.378" v="455"/>
          <ac:spMkLst>
            <pc:docMk/>
            <pc:sldMk cId="1360045933" sldId="350"/>
            <ac:spMk id="19" creationId="{87F342FC-1A44-4100-BB35-9A06D1DFFC32}"/>
          </ac:spMkLst>
        </pc:spChg>
        <pc:cxnChg chg="add">
          <ac:chgData name="Matteo Cordioli" userId="S::10611332@polimi.it::204eadbe-03fb-4250-bc18-1c03c196a23d" providerId="AD" clId="Web-{33BA55E5-23BD-5418-8A7D-200A9E66BEE0}" dt="2021-12-06T17:36:00.378" v="455"/>
          <ac:cxnSpMkLst>
            <pc:docMk/>
            <pc:sldMk cId="1360045933" sldId="350"/>
            <ac:cxnSpMk id="7" creationId="{182E37E3-25D1-4C75-A2CC-2E9807844809}"/>
          </ac:cxnSpMkLst>
        </pc:cxnChg>
        <pc:cxnChg chg="add">
          <ac:chgData name="Matteo Cordioli" userId="S::10611332@polimi.it::204eadbe-03fb-4250-bc18-1c03c196a23d" providerId="AD" clId="Web-{33BA55E5-23BD-5418-8A7D-200A9E66BEE0}" dt="2021-12-06T17:36:00.378" v="455"/>
          <ac:cxnSpMkLst>
            <pc:docMk/>
            <pc:sldMk cId="1360045933" sldId="350"/>
            <ac:cxnSpMk id="8" creationId="{B44B56AF-C32F-41F8-AAC5-C6F75CA8C974}"/>
          </ac:cxnSpMkLst>
        </pc:cxnChg>
        <pc:cxnChg chg="add">
          <ac:chgData name="Matteo Cordioli" userId="S::10611332@polimi.it::204eadbe-03fb-4250-bc18-1c03c196a23d" providerId="AD" clId="Web-{33BA55E5-23BD-5418-8A7D-200A9E66BEE0}" dt="2021-12-06T17:36:00.378" v="455"/>
          <ac:cxnSpMkLst>
            <pc:docMk/>
            <pc:sldMk cId="1360045933" sldId="350"/>
            <ac:cxnSpMk id="14" creationId="{3EF870F7-B2F2-4ACE-B9D0-2A7F6B8D0A23}"/>
          </ac:cxnSpMkLst>
        </pc:cxnChg>
        <pc:cxnChg chg="add">
          <ac:chgData name="Matteo Cordioli" userId="S::10611332@polimi.it::204eadbe-03fb-4250-bc18-1c03c196a23d" providerId="AD" clId="Web-{33BA55E5-23BD-5418-8A7D-200A9E66BEE0}" dt="2021-12-06T17:36:00.378" v="455"/>
          <ac:cxnSpMkLst>
            <pc:docMk/>
            <pc:sldMk cId="1360045933" sldId="350"/>
            <ac:cxnSpMk id="17" creationId="{E12CF634-503D-42C6-8ED3-9FCCBC4F2055}"/>
          </ac:cxnSpMkLst>
        </pc:cxnChg>
      </pc:sldChg>
      <pc:sldChg chg="add replId">
        <pc:chgData name="Matteo Cordioli" userId="S::10611332@polimi.it::204eadbe-03fb-4250-bc18-1c03c196a23d" providerId="AD" clId="Web-{33BA55E5-23BD-5418-8A7D-200A9E66BEE0}" dt="2021-12-06T17:36:29.098" v="458"/>
        <pc:sldMkLst>
          <pc:docMk/>
          <pc:sldMk cId="3156683484" sldId="351"/>
        </pc:sldMkLst>
      </pc:sldChg>
      <pc:sldChg chg="add replId">
        <pc:chgData name="Matteo Cordioli" userId="S::10611332@polimi.it::204eadbe-03fb-4250-bc18-1c03c196a23d" providerId="AD" clId="Web-{33BA55E5-23BD-5418-8A7D-200A9E66BEE0}" dt="2021-12-06T17:36:30.848" v="459"/>
        <pc:sldMkLst>
          <pc:docMk/>
          <pc:sldMk cId="2769118450" sldId="352"/>
        </pc:sldMkLst>
      </pc:sldChg>
      <pc:sldChg chg="add del replId">
        <pc:chgData name="Matteo Cordioli" userId="S::10611332@polimi.it::204eadbe-03fb-4250-bc18-1c03c196a23d" providerId="AD" clId="Web-{33BA55E5-23BD-5418-8A7D-200A9E66BEE0}" dt="2021-12-06T17:38:05.010" v="507"/>
        <pc:sldMkLst>
          <pc:docMk/>
          <pc:sldMk cId="1108677184" sldId="353"/>
        </pc:sldMkLst>
      </pc:sldChg>
      <pc:sldChg chg="addSp modSp add replId">
        <pc:chgData name="Matteo Cordioli" userId="S::10611332@polimi.it::204eadbe-03fb-4250-bc18-1c03c196a23d" providerId="AD" clId="Web-{33BA55E5-23BD-5418-8A7D-200A9E66BEE0}" dt="2021-12-06T17:37:42.696" v="503"/>
        <pc:sldMkLst>
          <pc:docMk/>
          <pc:sldMk cId="3599327645" sldId="354"/>
        </pc:sldMkLst>
        <pc:spChg chg="add mod">
          <ac:chgData name="Matteo Cordioli" userId="S::10611332@polimi.it::204eadbe-03fb-4250-bc18-1c03c196a23d" providerId="AD" clId="Web-{33BA55E5-23BD-5418-8A7D-200A9E66BEE0}" dt="2021-12-06T17:37:42.696" v="503"/>
          <ac:spMkLst>
            <pc:docMk/>
            <pc:sldMk cId="3599327645" sldId="354"/>
            <ac:spMk id="2" creationId="{C6CB6CE3-D03F-4E1D-ABAB-95BFCBA8BA03}"/>
          </ac:spMkLst>
        </pc:spChg>
        <pc:spChg chg="add">
          <ac:chgData name="Matteo Cordioli" userId="S::10611332@polimi.it::204eadbe-03fb-4250-bc18-1c03c196a23d" providerId="AD" clId="Web-{33BA55E5-23BD-5418-8A7D-200A9E66BEE0}" dt="2021-12-06T17:37:25.632" v="500"/>
          <ac:spMkLst>
            <pc:docMk/>
            <pc:sldMk cId="3599327645" sldId="354"/>
            <ac:spMk id="3" creationId="{64843C97-8147-400F-B077-497DA2D0D67F}"/>
          </ac:spMkLst>
        </pc:spChg>
        <pc:spChg chg="add">
          <ac:chgData name="Matteo Cordioli" userId="S::10611332@polimi.it::204eadbe-03fb-4250-bc18-1c03c196a23d" providerId="AD" clId="Web-{33BA55E5-23BD-5418-8A7D-200A9E66BEE0}" dt="2021-12-06T17:37:25.632" v="500"/>
          <ac:spMkLst>
            <pc:docMk/>
            <pc:sldMk cId="3599327645" sldId="354"/>
            <ac:spMk id="4" creationId="{E3333CC8-C4A5-4262-AA8F-E7110EF9D5E5}"/>
          </ac:spMkLst>
        </pc:spChg>
        <pc:spChg chg="add">
          <ac:chgData name="Matteo Cordioli" userId="S::10611332@polimi.it::204eadbe-03fb-4250-bc18-1c03c196a23d" providerId="AD" clId="Web-{33BA55E5-23BD-5418-8A7D-200A9E66BEE0}" dt="2021-12-06T17:37:25.632" v="500"/>
          <ac:spMkLst>
            <pc:docMk/>
            <pc:sldMk cId="3599327645" sldId="354"/>
            <ac:spMk id="5" creationId="{4C561875-2929-4C2D-A795-486FF881F58C}"/>
          </ac:spMkLst>
        </pc:spChg>
        <pc:spChg chg="add">
          <ac:chgData name="Matteo Cordioli" userId="S::10611332@polimi.it::204eadbe-03fb-4250-bc18-1c03c196a23d" providerId="AD" clId="Web-{33BA55E5-23BD-5418-8A7D-200A9E66BEE0}" dt="2021-12-06T17:37:25.632" v="500"/>
          <ac:spMkLst>
            <pc:docMk/>
            <pc:sldMk cId="3599327645" sldId="354"/>
            <ac:spMk id="6" creationId="{1B8A4302-57BB-4FE1-9FAB-06514E4076BA}"/>
          </ac:spMkLst>
        </pc:spChg>
        <pc:spChg chg="add">
          <ac:chgData name="Matteo Cordioli" userId="S::10611332@polimi.it::204eadbe-03fb-4250-bc18-1c03c196a23d" providerId="AD" clId="Web-{33BA55E5-23BD-5418-8A7D-200A9E66BEE0}" dt="2021-12-06T17:37:25.632" v="500"/>
          <ac:spMkLst>
            <pc:docMk/>
            <pc:sldMk cId="3599327645" sldId="354"/>
            <ac:spMk id="9" creationId="{49758BB1-C8C2-46DC-A052-293A9E1E0B91}"/>
          </ac:spMkLst>
        </pc:spChg>
        <pc:spChg chg="add">
          <ac:chgData name="Matteo Cordioli" userId="S::10611332@polimi.it::204eadbe-03fb-4250-bc18-1c03c196a23d" providerId="AD" clId="Web-{33BA55E5-23BD-5418-8A7D-200A9E66BEE0}" dt="2021-12-06T17:37:25.632" v="500"/>
          <ac:spMkLst>
            <pc:docMk/>
            <pc:sldMk cId="3599327645" sldId="354"/>
            <ac:spMk id="10" creationId="{73C86F86-28ED-430A-B623-F09BFA095378}"/>
          </ac:spMkLst>
        </pc:spChg>
        <pc:spChg chg="add">
          <ac:chgData name="Matteo Cordioli" userId="S::10611332@polimi.it::204eadbe-03fb-4250-bc18-1c03c196a23d" providerId="AD" clId="Web-{33BA55E5-23BD-5418-8A7D-200A9E66BEE0}" dt="2021-12-06T17:37:25.632" v="500"/>
          <ac:spMkLst>
            <pc:docMk/>
            <pc:sldMk cId="3599327645" sldId="354"/>
            <ac:spMk id="11" creationId="{F6703D8F-A20C-474F-80EA-97C76D3D5A0A}"/>
          </ac:spMkLst>
        </pc:spChg>
        <pc:spChg chg="add">
          <ac:chgData name="Matteo Cordioli" userId="S::10611332@polimi.it::204eadbe-03fb-4250-bc18-1c03c196a23d" providerId="AD" clId="Web-{33BA55E5-23BD-5418-8A7D-200A9E66BEE0}" dt="2021-12-06T17:37:25.632" v="500"/>
          <ac:spMkLst>
            <pc:docMk/>
            <pc:sldMk cId="3599327645" sldId="354"/>
            <ac:spMk id="12" creationId="{47F1682E-AABD-471C-9A1C-E6F403212FAA}"/>
          </ac:spMkLst>
        </pc:spChg>
        <pc:spChg chg="add">
          <ac:chgData name="Matteo Cordioli" userId="S::10611332@polimi.it::204eadbe-03fb-4250-bc18-1c03c196a23d" providerId="AD" clId="Web-{33BA55E5-23BD-5418-8A7D-200A9E66BEE0}" dt="2021-12-06T17:37:25.632" v="500"/>
          <ac:spMkLst>
            <pc:docMk/>
            <pc:sldMk cId="3599327645" sldId="354"/>
            <ac:spMk id="13" creationId="{FA590E38-78E5-4A5C-B355-FE39EC6724B8}"/>
          </ac:spMkLst>
        </pc:spChg>
        <pc:spChg chg="add">
          <ac:chgData name="Matteo Cordioli" userId="S::10611332@polimi.it::204eadbe-03fb-4250-bc18-1c03c196a23d" providerId="AD" clId="Web-{33BA55E5-23BD-5418-8A7D-200A9E66BEE0}" dt="2021-12-06T17:37:25.632" v="500"/>
          <ac:spMkLst>
            <pc:docMk/>
            <pc:sldMk cId="3599327645" sldId="354"/>
            <ac:spMk id="15" creationId="{C1757B9E-0178-4167-BD19-3956AB4A438A}"/>
          </ac:spMkLst>
        </pc:spChg>
        <pc:spChg chg="add">
          <ac:chgData name="Matteo Cordioli" userId="S::10611332@polimi.it::204eadbe-03fb-4250-bc18-1c03c196a23d" providerId="AD" clId="Web-{33BA55E5-23BD-5418-8A7D-200A9E66BEE0}" dt="2021-12-06T17:37:25.632" v="500"/>
          <ac:spMkLst>
            <pc:docMk/>
            <pc:sldMk cId="3599327645" sldId="354"/>
            <ac:spMk id="16" creationId="{1AEA909E-01D9-46F7-999D-AF4F0998CB3A}"/>
          </ac:spMkLst>
        </pc:spChg>
        <pc:spChg chg="add">
          <ac:chgData name="Matteo Cordioli" userId="S::10611332@polimi.it::204eadbe-03fb-4250-bc18-1c03c196a23d" providerId="AD" clId="Web-{33BA55E5-23BD-5418-8A7D-200A9E66BEE0}" dt="2021-12-06T17:37:25.632" v="500"/>
          <ac:spMkLst>
            <pc:docMk/>
            <pc:sldMk cId="3599327645" sldId="354"/>
            <ac:spMk id="18" creationId="{111C5699-317E-4EF3-A991-8E270A7BE7DD}"/>
          </ac:spMkLst>
        </pc:spChg>
        <pc:spChg chg="add">
          <ac:chgData name="Matteo Cordioli" userId="S::10611332@polimi.it::204eadbe-03fb-4250-bc18-1c03c196a23d" providerId="AD" clId="Web-{33BA55E5-23BD-5418-8A7D-200A9E66BEE0}" dt="2021-12-06T17:37:25.632" v="500"/>
          <ac:spMkLst>
            <pc:docMk/>
            <pc:sldMk cId="3599327645" sldId="354"/>
            <ac:spMk id="19" creationId="{AA270696-F47B-4651-A359-24F36B802C13}"/>
          </ac:spMkLst>
        </pc:spChg>
        <pc:cxnChg chg="add">
          <ac:chgData name="Matteo Cordioli" userId="S::10611332@polimi.it::204eadbe-03fb-4250-bc18-1c03c196a23d" providerId="AD" clId="Web-{33BA55E5-23BD-5418-8A7D-200A9E66BEE0}" dt="2021-12-06T17:37:25.632" v="500"/>
          <ac:cxnSpMkLst>
            <pc:docMk/>
            <pc:sldMk cId="3599327645" sldId="354"/>
            <ac:cxnSpMk id="7" creationId="{DC204B74-EF64-41BE-ACD1-10C3DF3D9935}"/>
          </ac:cxnSpMkLst>
        </pc:cxnChg>
        <pc:cxnChg chg="add">
          <ac:chgData name="Matteo Cordioli" userId="S::10611332@polimi.it::204eadbe-03fb-4250-bc18-1c03c196a23d" providerId="AD" clId="Web-{33BA55E5-23BD-5418-8A7D-200A9E66BEE0}" dt="2021-12-06T17:37:25.632" v="500"/>
          <ac:cxnSpMkLst>
            <pc:docMk/>
            <pc:sldMk cId="3599327645" sldId="354"/>
            <ac:cxnSpMk id="8" creationId="{7F86FE65-9F4A-42CB-AEAD-5D074E74C282}"/>
          </ac:cxnSpMkLst>
        </pc:cxnChg>
        <pc:cxnChg chg="add">
          <ac:chgData name="Matteo Cordioli" userId="S::10611332@polimi.it::204eadbe-03fb-4250-bc18-1c03c196a23d" providerId="AD" clId="Web-{33BA55E5-23BD-5418-8A7D-200A9E66BEE0}" dt="2021-12-06T17:37:25.632" v="500"/>
          <ac:cxnSpMkLst>
            <pc:docMk/>
            <pc:sldMk cId="3599327645" sldId="354"/>
            <ac:cxnSpMk id="14" creationId="{69B61517-1D4B-4F24-A00B-FADFC879A9E2}"/>
          </ac:cxnSpMkLst>
        </pc:cxnChg>
        <pc:cxnChg chg="add">
          <ac:chgData name="Matteo Cordioli" userId="S::10611332@polimi.it::204eadbe-03fb-4250-bc18-1c03c196a23d" providerId="AD" clId="Web-{33BA55E5-23BD-5418-8A7D-200A9E66BEE0}" dt="2021-12-06T17:37:25.632" v="500"/>
          <ac:cxnSpMkLst>
            <pc:docMk/>
            <pc:sldMk cId="3599327645" sldId="354"/>
            <ac:cxnSpMk id="17" creationId="{799E6373-88C3-4C71-A511-4666E34C209C}"/>
          </ac:cxnSpMkLst>
        </pc:cxnChg>
      </pc:sldChg>
      <pc:sldChg chg="addSp delSp modSp new">
        <pc:chgData name="Matteo Cordioli" userId="S::10611332@polimi.it::204eadbe-03fb-4250-bc18-1c03c196a23d" providerId="AD" clId="Web-{33BA55E5-23BD-5418-8A7D-200A9E66BEE0}" dt="2021-12-06T17:59:25.095" v="618" actId="1076"/>
        <pc:sldMkLst>
          <pc:docMk/>
          <pc:sldMk cId="1966724534" sldId="355"/>
        </pc:sldMkLst>
        <pc:spChg chg="del">
          <ac:chgData name="Matteo Cordioli" userId="S::10611332@polimi.it::204eadbe-03fb-4250-bc18-1c03c196a23d" providerId="AD" clId="Web-{33BA55E5-23BD-5418-8A7D-200A9E66BEE0}" dt="2021-12-06T17:45:08.033" v="552"/>
          <ac:spMkLst>
            <pc:docMk/>
            <pc:sldMk cId="1966724534" sldId="355"/>
            <ac:spMk id="2" creationId="{606467FE-8CD6-4F94-8E9B-A0D5B08DE334}"/>
          </ac:spMkLst>
        </pc:spChg>
        <pc:spChg chg="del">
          <ac:chgData name="Matteo Cordioli" userId="S::10611332@polimi.it::204eadbe-03fb-4250-bc18-1c03c196a23d" providerId="AD" clId="Web-{33BA55E5-23BD-5418-8A7D-200A9E66BEE0}" dt="2021-12-06T17:45:09.423" v="553"/>
          <ac:spMkLst>
            <pc:docMk/>
            <pc:sldMk cId="1966724534" sldId="355"/>
            <ac:spMk id="3" creationId="{D66E0713-EC14-4831-9DF3-F5411B08EDBE}"/>
          </ac:spMkLst>
        </pc:spChg>
        <pc:spChg chg="add mod">
          <ac:chgData name="Matteo Cordioli" userId="S::10611332@polimi.it::204eadbe-03fb-4250-bc18-1c03c196a23d" providerId="AD" clId="Web-{33BA55E5-23BD-5418-8A7D-200A9E66BEE0}" dt="2021-12-06T17:45:31.690" v="559"/>
          <ac:spMkLst>
            <pc:docMk/>
            <pc:sldMk cId="1966724534" sldId="355"/>
            <ac:spMk id="4" creationId="{89E3D502-FBE6-41BC-A7A1-448F88E0356B}"/>
          </ac:spMkLst>
        </pc:spChg>
        <pc:spChg chg="add mod">
          <ac:chgData name="Matteo Cordioli" userId="S::10611332@polimi.it::204eadbe-03fb-4250-bc18-1c03c196a23d" providerId="AD" clId="Web-{33BA55E5-23BD-5418-8A7D-200A9E66BEE0}" dt="2021-12-06T17:59:22.564" v="617" actId="1076"/>
          <ac:spMkLst>
            <pc:docMk/>
            <pc:sldMk cId="1966724534" sldId="355"/>
            <ac:spMk id="5" creationId="{EFA77C79-C8B6-46B7-816A-C38D2374C44A}"/>
          </ac:spMkLst>
        </pc:spChg>
        <pc:spChg chg="add mod">
          <ac:chgData name="Matteo Cordioli" userId="S::10611332@polimi.it::204eadbe-03fb-4250-bc18-1c03c196a23d" providerId="AD" clId="Web-{33BA55E5-23BD-5418-8A7D-200A9E66BEE0}" dt="2021-12-06T17:59:25.095" v="618" actId="1076"/>
          <ac:spMkLst>
            <pc:docMk/>
            <pc:sldMk cId="1966724534" sldId="355"/>
            <ac:spMk id="6" creationId="{DE372534-9828-48C7-A674-744703A5EC4E}"/>
          </ac:spMkLst>
        </pc:spChg>
      </pc:sldChg>
      <pc:sldChg chg="addSp delSp modSp add replId">
        <pc:chgData name="Matteo Cordioli" userId="S::10611332@polimi.it::204eadbe-03fb-4250-bc18-1c03c196a23d" providerId="AD" clId="Web-{33BA55E5-23BD-5418-8A7D-200A9E66BEE0}" dt="2021-12-06T18:01:59.166" v="673" actId="20577"/>
        <pc:sldMkLst>
          <pc:docMk/>
          <pc:sldMk cId="2387184565" sldId="356"/>
        </pc:sldMkLst>
        <pc:spChg chg="del">
          <ac:chgData name="Matteo Cordioli" userId="S::10611332@polimi.it::204eadbe-03fb-4250-bc18-1c03c196a23d" providerId="AD" clId="Web-{33BA55E5-23BD-5418-8A7D-200A9E66BEE0}" dt="2021-12-06T17:45:48.004" v="564"/>
          <ac:spMkLst>
            <pc:docMk/>
            <pc:sldMk cId="2387184565" sldId="356"/>
            <ac:spMk id="4" creationId="{89E3D502-FBE6-41BC-A7A1-448F88E0356B}"/>
          </ac:spMkLst>
        </pc:spChg>
        <pc:spChg chg="del">
          <ac:chgData name="Matteo Cordioli" userId="S::10611332@polimi.it::204eadbe-03fb-4250-bc18-1c03c196a23d" providerId="AD" clId="Web-{33BA55E5-23BD-5418-8A7D-200A9E66BEE0}" dt="2021-12-06T17:45:48.004" v="563"/>
          <ac:spMkLst>
            <pc:docMk/>
            <pc:sldMk cId="2387184565" sldId="356"/>
            <ac:spMk id="5" creationId="{EFA77C79-C8B6-46B7-816A-C38D2374C44A}"/>
          </ac:spMkLst>
        </pc:spChg>
        <pc:spChg chg="del">
          <ac:chgData name="Matteo Cordioli" userId="S::10611332@polimi.it::204eadbe-03fb-4250-bc18-1c03c196a23d" providerId="AD" clId="Web-{33BA55E5-23BD-5418-8A7D-200A9E66BEE0}" dt="2021-12-06T17:45:48.004" v="562"/>
          <ac:spMkLst>
            <pc:docMk/>
            <pc:sldMk cId="2387184565" sldId="356"/>
            <ac:spMk id="6" creationId="{DE372534-9828-48C7-A674-744703A5EC4E}"/>
          </ac:spMkLst>
        </pc:spChg>
        <pc:spChg chg="add mod">
          <ac:chgData name="Matteo Cordioli" userId="S::10611332@polimi.it::204eadbe-03fb-4250-bc18-1c03c196a23d" providerId="AD" clId="Web-{33BA55E5-23BD-5418-8A7D-200A9E66BEE0}" dt="2021-12-06T17:46:17.849" v="570"/>
          <ac:spMkLst>
            <pc:docMk/>
            <pc:sldMk cId="2387184565" sldId="356"/>
            <ac:spMk id="7" creationId="{BB051DC9-1D11-48AD-A7B2-9BBA4975F58C}"/>
          </ac:spMkLst>
        </pc:spChg>
        <pc:spChg chg="add mod">
          <ac:chgData name="Matteo Cordioli" userId="S::10611332@polimi.it::204eadbe-03fb-4250-bc18-1c03c196a23d" providerId="AD" clId="Web-{33BA55E5-23BD-5418-8A7D-200A9E66BEE0}" dt="2021-12-06T18:01:59.166" v="673" actId="20577"/>
          <ac:spMkLst>
            <pc:docMk/>
            <pc:sldMk cId="2387184565" sldId="356"/>
            <ac:spMk id="8" creationId="{68D699AB-1A02-4EB2-AEED-44A36693D6A6}"/>
          </ac:spMkLst>
        </pc:spChg>
        <pc:spChg chg="add mod">
          <ac:chgData name="Matteo Cordioli" userId="S::10611332@polimi.it::204eadbe-03fb-4250-bc18-1c03c196a23d" providerId="AD" clId="Web-{33BA55E5-23BD-5418-8A7D-200A9E66BEE0}" dt="2021-12-06T18:01:26.243" v="665"/>
          <ac:spMkLst>
            <pc:docMk/>
            <pc:sldMk cId="2387184565" sldId="356"/>
            <ac:spMk id="9" creationId="{C29DAE0B-F2E2-49C8-B929-D0CC639C7444}"/>
          </ac:spMkLst>
        </pc:spChg>
        <pc:spChg chg="add mod">
          <ac:chgData name="Matteo Cordioli" userId="S::10611332@polimi.it::204eadbe-03fb-4250-bc18-1c03c196a23d" providerId="AD" clId="Web-{33BA55E5-23BD-5418-8A7D-200A9E66BEE0}" dt="2021-12-06T18:01:14.086" v="663"/>
          <ac:spMkLst>
            <pc:docMk/>
            <pc:sldMk cId="2387184565" sldId="356"/>
            <ac:spMk id="10" creationId="{D5A98416-90AE-4A8A-B462-FA2748053558}"/>
          </ac:spMkLst>
        </pc:spChg>
      </pc:sldChg>
    </pc:docChg>
  </pc:docChgLst>
  <pc:docChgLst>
    <pc:chgData name="Utente guest" userId="S::urn:spo:anon#e3f084d050b0f084e22c8d3de614762229dbbb41e3c86d7fc5f57d48cf72e954::" providerId="AD" clId="Web-{6EFCB0A5-9523-AE14-233C-E01E30A23E36}"/>
    <pc:docChg chg="addSld delSld modSld sldOrd addMainMaster delMainMaster modMainMaster">
      <pc:chgData name="Utente guest" userId="S::urn:spo:anon#e3f084d050b0f084e22c8d3de614762229dbbb41e3c86d7fc5f57d48cf72e954::" providerId="AD" clId="Web-{6EFCB0A5-9523-AE14-233C-E01E30A23E36}" dt="2021-12-04T11:25:35.002" v="1832" actId="20577"/>
      <pc:docMkLst>
        <pc:docMk/>
      </pc:docMkLst>
      <pc:sldChg chg="modSp del mod setBg modClrScheme chgLayout">
        <pc:chgData name="Utente guest" userId="S::urn:spo:anon#e3f084d050b0f084e22c8d3de614762229dbbb41e3c86d7fc5f57d48cf72e954::" providerId="AD" clId="Web-{6EFCB0A5-9523-AE14-233C-E01E30A23E36}" dt="2021-12-04T11:24:04.590" v="1815"/>
        <pc:sldMkLst>
          <pc:docMk/>
          <pc:sldMk cId="120527830" sldId="256"/>
        </pc:sldMkLst>
        <pc:spChg chg="mod ord">
          <ac:chgData name="Utente guest" userId="S::urn:spo:anon#e3f084d050b0f084e22c8d3de614762229dbbb41e3c86d7fc5f57d48cf72e954::" providerId="AD" clId="Web-{6EFCB0A5-9523-AE14-233C-E01E30A23E36}" dt="2021-12-04T11:11:16.418" v="1773"/>
          <ac:spMkLst>
            <pc:docMk/>
            <pc:sldMk cId="120527830" sldId="256"/>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20527830" sldId="256"/>
            <ac:spMk id="3"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650179272" sldId="257"/>
        </pc:sldMkLst>
        <pc:spChg chg="mod ord">
          <ac:chgData name="Utente guest" userId="S::urn:spo:anon#e3f084d050b0f084e22c8d3de614762229dbbb41e3c86d7fc5f57d48cf72e954::" providerId="AD" clId="Web-{6EFCB0A5-9523-AE14-233C-E01E30A23E36}" dt="2021-12-04T11:11:16.418" v="1773"/>
          <ac:spMkLst>
            <pc:docMk/>
            <pc:sldMk cId="1650179272" sldId="25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650179272" sldId="257"/>
            <ac:spMk id="3"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101117720" sldId="278"/>
        </pc:sldMkLst>
        <pc:spChg chg="mod ord">
          <ac:chgData name="Utente guest" userId="S::urn:spo:anon#e3f084d050b0f084e22c8d3de614762229dbbb41e3c86d7fc5f57d48cf72e954::" providerId="AD" clId="Web-{6EFCB0A5-9523-AE14-233C-E01E30A23E36}" dt="2021-12-04T11:11:16.418" v="1773"/>
          <ac:spMkLst>
            <pc:docMk/>
            <pc:sldMk cId="2101117720" sldId="278"/>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2101117720" sldId="278"/>
            <ac:spMk id="5" creationId="{00000000-0000-0000-0000-000000000000}"/>
          </ac:spMkLst>
        </pc:spChg>
      </pc:sldChg>
      <pc:sldChg chg="del">
        <pc:chgData name="Utente guest" userId="S::urn:spo:anon#e3f084d050b0f084e22c8d3de614762229dbbb41e3c86d7fc5f57d48cf72e954::" providerId="AD" clId="Web-{6EFCB0A5-9523-AE14-233C-E01E30A23E36}" dt="2021-12-04T09:03:05.322" v="469"/>
        <pc:sldMkLst>
          <pc:docMk/>
          <pc:sldMk cId="484876262" sldId="281"/>
        </pc:sldMkLst>
      </pc:sldChg>
      <pc:sldChg chg="addSp delSp modSp mod modClrScheme chgLayout">
        <pc:chgData name="Utente guest" userId="S::urn:spo:anon#e3f084d050b0f084e22c8d3de614762229dbbb41e3c86d7fc5f57d48cf72e954::" providerId="AD" clId="Web-{6EFCB0A5-9523-AE14-233C-E01E30A23E36}" dt="2021-12-04T11:19:02.401" v="1776"/>
        <pc:sldMkLst>
          <pc:docMk/>
          <pc:sldMk cId="1681549262" sldId="286"/>
        </pc:sldMkLst>
        <pc:spChg chg="mod ord">
          <ac:chgData name="Utente guest" userId="S::urn:spo:anon#e3f084d050b0f084e22c8d3de614762229dbbb41e3c86d7fc5f57d48cf72e954::" providerId="AD" clId="Web-{6EFCB0A5-9523-AE14-233C-E01E30A23E36}" dt="2021-12-04T11:11:16.418" v="1773"/>
          <ac:spMkLst>
            <pc:docMk/>
            <pc:sldMk cId="1681549262" sldId="286"/>
            <ac:spMk id="2" creationId="{00000000-0000-0000-0000-000000000000}"/>
          </ac:spMkLst>
        </pc:spChg>
        <pc:spChg chg="del mod">
          <ac:chgData name="Utente guest" userId="S::urn:spo:anon#e3f084d050b0f084e22c8d3de614762229dbbb41e3c86d7fc5f57d48cf72e954::" providerId="AD" clId="Web-{6EFCB0A5-9523-AE14-233C-E01E30A23E36}" dt="2021-12-04T10:11:33.876" v="1151"/>
          <ac:spMkLst>
            <pc:docMk/>
            <pc:sldMk cId="1681549262" sldId="286"/>
            <ac:spMk id="4" creationId="{00000000-0000-0000-0000-000000000000}"/>
          </ac:spMkLst>
        </pc:spChg>
        <pc:spChg chg="del">
          <ac:chgData name="Utente guest" userId="S::urn:spo:anon#e3f084d050b0f084e22c8d3de614762229dbbb41e3c86d7fc5f57d48cf72e954::" providerId="AD" clId="Web-{6EFCB0A5-9523-AE14-233C-E01E30A23E36}" dt="2021-12-04T10:04:59.870" v="894"/>
          <ac:spMkLst>
            <pc:docMk/>
            <pc:sldMk cId="1681549262" sldId="286"/>
            <ac:spMk id="5" creationId="{00000000-0000-0000-0000-000000000000}"/>
          </ac:spMkLst>
        </pc:spChg>
        <pc:spChg chg="add mod ord">
          <ac:chgData name="Utente guest" userId="S::urn:spo:anon#e3f084d050b0f084e22c8d3de614762229dbbb41e3c86d7fc5f57d48cf72e954::" providerId="AD" clId="Web-{6EFCB0A5-9523-AE14-233C-E01E30A23E36}" dt="2021-12-04T11:11:16.418" v="1773"/>
          <ac:spMkLst>
            <pc:docMk/>
            <pc:sldMk cId="1681549262" sldId="286"/>
            <ac:spMk id="6" creationId="{60605431-8E90-4DD4-B916-63551AC09D02}"/>
          </ac:spMkLst>
        </pc:spChg>
        <pc:spChg chg="add mod">
          <ac:chgData name="Utente guest" userId="S::urn:spo:anon#e3f084d050b0f084e22c8d3de614762229dbbb41e3c86d7fc5f57d48cf72e954::" providerId="AD" clId="Web-{6EFCB0A5-9523-AE14-233C-E01E30A23E36}" dt="2021-12-04T10:11:53.518" v="1156" actId="20577"/>
          <ac:spMkLst>
            <pc:docMk/>
            <pc:sldMk cId="1681549262" sldId="286"/>
            <ac:spMk id="7" creationId="{375522FA-A6C2-43C2-A10F-54F0B7ECCDA5}"/>
          </ac:spMkLst>
        </pc:spChg>
        <pc:spChg chg="add del mod">
          <ac:chgData name="Utente guest" userId="S::urn:spo:anon#e3f084d050b0f084e22c8d3de614762229dbbb41e3c86d7fc5f57d48cf72e954::" providerId="AD" clId="Web-{6EFCB0A5-9523-AE14-233C-E01E30A23E36}" dt="2021-12-04T10:11:36.939" v="1152"/>
          <ac:spMkLst>
            <pc:docMk/>
            <pc:sldMk cId="1681549262" sldId="286"/>
            <ac:spMk id="9" creationId="{26F0CC52-36FB-4B85-A3A7-6A22BA363E83}"/>
          </ac:spMkLst>
        </pc:spChg>
      </pc:sldChg>
      <pc:sldChg chg="addSp delSp modSp mod modClrScheme chgLayout">
        <pc:chgData name="Utente guest" userId="S::urn:spo:anon#e3f084d050b0f084e22c8d3de614762229dbbb41e3c86d7fc5f57d48cf72e954::" providerId="AD" clId="Web-{6EFCB0A5-9523-AE14-233C-E01E30A23E36}" dt="2021-12-04T11:19:02.401" v="1776"/>
        <pc:sldMkLst>
          <pc:docMk/>
          <pc:sldMk cId="2948808788" sldId="288"/>
        </pc:sldMkLst>
        <pc:spChg chg="mod ord">
          <ac:chgData name="Utente guest" userId="S::urn:spo:anon#e3f084d050b0f084e22c8d3de614762229dbbb41e3c86d7fc5f57d48cf72e954::" providerId="AD" clId="Web-{6EFCB0A5-9523-AE14-233C-E01E30A23E36}" dt="2021-12-04T11:11:16.418" v="1773"/>
          <ac:spMkLst>
            <pc:docMk/>
            <pc:sldMk cId="2948808788" sldId="288"/>
            <ac:spMk id="2" creationId="{00000000-0000-0000-0000-000000000000}"/>
          </ac:spMkLst>
        </pc:spChg>
        <pc:spChg chg="add mod">
          <ac:chgData name="Utente guest" userId="S::urn:spo:anon#e3f084d050b0f084e22c8d3de614762229dbbb41e3c86d7fc5f57d48cf72e954::" providerId="AD" clId="Web-{6EFCB0A5-9523-AE14-233C-E01E30A23E36}" dt="2021-12-04T09:38:22.430" v="708" actId="1076"/>
          <ac:spMkLst>
            <pc:docMk/>
            <pc:sldMk cId="2948808788" sldId="288"/>
            <ac:spMk id="6" creationId="{E1B60EDB-5C75-4F00-B262-00E0FFAAC8C4}"/>
          </ac:spMkLst>
        </pc:spChg>
        <pc:spChg chg="add mod">
          <ac:chgData name="Utente guest" userId="S::urn:spo:anon#e3f084d050b0f084e22c8d3de614762229dbbb41e3c86d7fc5f57d48cf72e954::" providerId="AD" clId="Web-{6EFCB0A5-9523-AE14-233C-E01E30A23E36}" dt="2021-12-04T09:36:53.784" v="678"/>
          <ac:spMkLst>
            <pc:docMk/>
            <pc:sldMk cId="2948808788" sldId="288"/>
            <ac:spMk id="11" creationId="{EF2D38C0-2C74-4A60-B8FA-D61B48AECBDF}"/>
          </ac:spMkLst>
        </pc:spChg>
        <pc:spChg chg="add mod">
          <ac:chgData name="Utente guest" userId="S::urn:spo:anon#e3f084d050b0f084e22c8d3de614762229dbbb41e3c86d7fc5f57d48cf72e954::" providerId="AD" clId="Web-{6EFCB0A5-9523-AE14-233C-E01E30A23E36}" dt="2021-12-04T09:38:14.914" v="706" actId="1076"/>
          <ac:spMkLst>
            <pc:docMk/>
            <pc:sldMk cId="2948808788" sldId="288"/>
            <ac:spMk id="12" creationId="{E2811CDE-7349-45FF-BF9B-65AB1BAEEADF}"/>
          </ac:spMkLst>
        </pc:spChg>
        <pc:spChg chg="add mod">
          <ac:chgData name="Utente guest" userId="S::urn:spo:anon#e3f084d050b0f084e22c8d3de614762229dbbb41e3c86d7fc5f57d48cf72e954::" providerId="AD" clId="Web-{6EFCB0A5-9523-AE14-233C-E01E30A23E36}" dt="2021-12-04T09:36:53.800" v="680"/>
          <ac:spMkLst>
            <pc:docMk/>
            <pc:sldMk cId="2948808788" sldId="288"/>
            <ac:spMk id="13" creationId="{CC01A326-1F81-4848-9970-323D39DFBAFD}"/>
          </ac:spMkLst>
        </pc:spChg>
        <pc:spChg chg="add mod">
          <ac:chgData name="Utente guest" userId="S::urn:spo:anon#e3f084d050b0f084e22c8d3de614762229dbbb41e3c86d7fc5f57d48cf72e954::" providerId="AD" clId="Web-{6EFCB0A5-9523-AE14-233C-E01E30A23E36}" dt="2021-12-04T09:37:57.413" v="703" actId="1076"/>
          <ac:spMkLst>
            <pc:docMk/>
            <pc:sldMk cId="2948808788" sldId="288"/>
            <ac:spMk id="14" creationId="{9EE7855D-255A-4E10-BFF4-CCD71CF840A2}"/>
          </ac:spMkLst>
        </pc:spChg>
        <pc:spChg chg="add mod">
          <ac:chgData name="Utente guest" userId="S::urn:spo:anon#e3f084d050b0f084e22c8d3de614762229dbbb41e3c86d7fc5f57d48cf72e954::" providerId="AD" clId="Web-{6EFCB0A5-9523-AE14-233C-E01E30A23E36}" dt="2021-12-04T09:37:51.944" v="702" actId="14100"/>
          <ac:spMkLst>
            <pc:docMk/>
            <pc:sldMk cId="2948808788" sldId="288"/>
            <ac:spMk id="15" creationId="{798C5DD2-F59D-4CCD-B397-378082FADC1C}"/>
          </ac:spMkLst>
        </pc:spChg>
        <pc:spChg chg="add mod">
          <ac:chgData name="Utente guest" userId="S::urn:spo:anon#e3f084d050b0f084e22c8d3de614762229dbbb41e3c86d7fc5f57d48cf72e954::" providerId="AD" clId="Web-{6EFCB0A5-9523-AE14-233C-E01E30A23E36}" dt="2021-12-04T09:38:35.227" v="710" actId="1076"/>
          <ac:spMkLst>
            <pc:docMk/>
            <pc:sldMk cId="2948808788" sldId="288"/>
            <ac:spMk id="16" creationId="{DE675D02-F5DE-4AE4-BBCE-CAB83CD3B1F5}"/>
          </ac:spMkLst>
        </pc:spChg>
        <pc:spChg chg="add mod">
          <ac:chgData name="Utente guest" userId="S::urn:spo:anon#e3f084d050b0f084e22c8d3de614762229dbbb41e3c86d7fc5f57d48cf72e954::" providerId="AD" clId="Web-{6EFCB0A5-9523-AE14-233C-E01E30A23E36}" dt="2021-12-04T09:38:30.586" v="709" actId="1076"/>
          <ac:spMkLst>
            <pc:docMk/>
            <pc:sldMk cId="2948808788" sldId="288"/>
            <ac:spMk id="17" creationId="{26994EF6-7C7D-4F9A-90DF-4FE604743EF3}"/>
          </ac:spMkLst>
        </pc:spChg>
        <pc:spChg chg="add mod">
          <ac:chgData name="Utente guest" userId="S::urn:spo:anon#e3f084d050b0f084e22c8d3de614762229dbbb41e3c86d7fc5f57d48cf72e954::" providerId="AD" clId="Web-{6EFCB0A5-9523-AE14-233C-E01E30A23E36}" dt="2021-12-04T09:39:14.308" v="718" actId="1076"/>
          <ac:spMkLst>
            <pc:docMk/>
            <pc:sldMk cId="2948808788" sldId="288"/>
            <ac:spMk id="18" creationId="{F941E49C-747E-4C10-BDAA-45D6CAD79CF1}"/>
          </ac:spMkLst>
        </pc:spChg>
        <pc:spChg chg="add mod">
          <ac:chgData name="Utente guest" userId="S::urn:spo:anon#e3f084d050b0f084e22c8d3de614762229dbbb41e3c86d7fc5f57d48cf72e954::" providerId="AD" clId="Web-{6EFCB0A5-9523-AE14-233C-E01E30A23E36}" dt="2021-12-04T09:39:26.840" v="720" actId="1076"/>
          <ac:spMkLst>
            <pc:docMk/>
            <pc:sldMk cId="2948808788" sldId="288"/>
            <ac:spMk id="19" creationId="{0F7C0DE2-7A8C-426B-B915-031369F1778B}"/>
          </ac:spMkLst>
        </pc:spChg>
        <pc:spChg chg="add mod">
          <ac:chgData name="Utente guest" userId="S::urn:spo:anon#e3f084d050b0f084e22c8d3de614762229dbbb41e3c86d7fc5f57d48cf72e954::" providerId="AD" clId="Web-{6EFCB0A5-9523-AE14-233C-E01E30A23E36}" dt="2021-12-04T09:38:05.132" v="704" actId="1076"/>
          <ac:spMkLst>
            <pc:docMk/>
            <pc:sldMk cId="2948808788" sldId="288"/>
            <ac:spMk id="20" creationId="{AED0B215-96B4-45C5-9110-0F9045309E55}"/>
          </ac:spMkLst>
        </pc:spChg>
        <pc:spChg chg="add mod">
          <ac:chgData name="Utente guest" userId="S::urn:spo:anon#e3f084d050b0f084e22c8d3de614762229dbbb41e3c86d7fc5f57d48cf72e954::" providerId="AD" clId="Web-{6EFCB0A5-9523-AE14-233C-E01E30A23E36}" dt="2021-12-04T09:39:17.980" v="719" actId="1076"/>
          <ac:spMkLst>
            <pc:docMk/>
            <pc:sldMk cId="2948808788" sldId="288"/>
            <ac:spMk id="21" creationId="{8ECD573E-86B5-4794-A13D-E8E316FC0C97}"/>
          </ac:spMkLst>
        </pc:spChg>
        <pc:spChg chg="add mod">
          <ac:chgData name="Utente guest" userId="S::urn:spo:anon#e3f084d050b0f084e22c8d3de614762229dbbb41e3c86d7fc5f57d48cf72e954::" providerId="AD" clId="Web-{6EFCB0A5-9523-AE14-233C-E01E30A23E36}" dt="2021-12-04T09:39:02.104" v="716" actId="1076"/>
          <ac:spMkLst>
            <pc:docMk/>
            <pc:sldMk cId="2948808788" sldId="288"/>
            <ac:spMk id="22" creationId="{6DE3837B-20A0-48A0-9E52-F050A587FB08}"/>
          </ac:spMkLst>
        </pc:spChg>
        <pc:spChg chg="add mod">
          <ac:chgData name="Utente guest" userId="S::urn:spo:anon#e3f084d050b0f084e22c8d3de614762229dbbb41e3c86d7fc5f57d48cf72e954::" providerId="AD" clId="Web-{6EFCB0A5-9523-AE14-233C-E01E30A23E36}" dt="2021-12-04T09:38:18.742" v="707" actId="1076"/>
          <ac:spMkLst>
            <pc:docMk/>
            <pc:sldMk cId="2948808788" sldId="288"/>
            <ac:spMk id="23" creationId="{5E7F8381-7209-4D8C-94F5-15A1C12E2BAD}"/>
          </ac:spMkLst>
        </pc:spChg>
        <pc:spChg chg="add mod">
          <ac:chgData name="Utente guest" userId="S::urn:spo:anon#e3f084d050b0f084e22c8d3de614762229dbbb41e3c86d7fc5f57d48cf72e954::" providerId="AD" clId="Web-{6EFCB0A5-9523-AE14-233C-E01E30A23E36}" dt="2021-12-04T09:38:08.866" v="705" actId="1076"/>
          <ac:spMkLst>
            <pc:docMk/>
            <pc:sldMk cId="2948808788" sldId="288"/>
            <ac:spMk id="24" creationId="{93470A32-4169-4BD8-A363-AD5CA297AE50}"/>
          </ac:spMkLst>
        </pc:spChg>
        <pc:spChg chg="add mod">
          <ac:chgData name="Utente guest" userId="S::urn:spo:anon#e3f084d050b0f084e22c8d3de614762229dbbb41e3c86d7fc5f57d48cf72e954::" providerId="AD" clId="Web-{6EFCB0A5-9523-AE14-233C-E01E30A23E36}" dt="2021-12-04T09:36:53.909" v="691"/>
          <ac:spMkLst>
            <pc:docMk/>
            <pc:sldMk cId="2948808788" sldId="288"/>
            <ac:spMk id="25" creationId="{F609BA85-3293-45C6-A2EA-0AF7D5CEFA64}"/>
          </ac:spMkLst>
        </pc:spChg>
        <pc:spChg chg="add mod">
          <ac:chgData name="Utente guest" userId="S::urn:spo:anon#e3f084d050b0f084e22c8d3de614762229dbbb41e3c86d7fc5f57d48cf72e954::" providerId="AD" clId="Web-{6EFCB0A5-9523-AE14-233C-E01E30A23E36}" dt="2021-12-04T09:38:51.400" v="713" actId="1076"/>
          <ac:spMkLst>
            <pc:docMk/>
            <pc:sldMk cId="2948808788" sldId="288"/>
            <ac:spMk id="26" creationId="{FF15B0AD-4569-46C8-9631-82C138C42ED7}"/>
          </ac:spMkLst>
        </pc:spChg>
        <pc:spChg chg="mod ord">
          <ac:chgData name="Utente guest" userId="S::urn:spo:anon#e3f084d050b0f084e22c8d3de614762229dbbb41e3c86d7fc5f57d48cf72e954::" providerId="AD" clId="Web-{6EFCB0A5-9523-AE14-233C-E01E30A23E36}" dt="2021-12-04T09:22:31.779" v="475"/>
          <ac:spMkLst>
            <pc:docMk/>
            <pc:sldMk cId="2948808788" sldId="288"/>
            <ac:spMk id="27" creationId="{4084D14C-6212-454A-97AB-F1CF40356395}"/>
          </ac:spMkLst>
        </pc:spChg>
        <pc:spChg chg="add mod">
          <ac:chgData name="Utente guest" userId="S::urn:spo:anon#e3f084d050b0f084e22c8d3de614762229dbbb41e3c86d7fc5f57d48cf72e954::" providerId="AD" clId="Web-{6EFCB0A5-9523-AE14-233C-E01E30A23E36}" dt="2021-12-04T09:38:57.869" v="715" actId="1076"/>
          <ac:spMkLst>
            <pc:docMk/>
            <pc:sldMk cId="2948808788" sldId="288"/>
            <ac:spMk id="28" creationId="{4F9D6052-3D8F-449F-8785-E19514FF14D5}"/>
          </ac:spMkLst>
        </pc:spChg>
        <pc:spChg chg="add mod">
          <ac:chgData name="Utente guest" userId="S::urn:spo:anon#e3f084d050b0f084e22c8d3de614762229dbbb41e3c86d7fc5f57d48cf72e954::" providerId="AD" clId="Web-{6EFCB0A5-9523-AE14-233C-E01E30A23E36}" dt="2021-12-04T09:38:54.775" v="714" actId="1076"/>
          <ac:spMkLst>
            <pc:docMk/>
            <pc:sldMk cId="2948808788" sldId="288"/>
            <ac:spMk id="29" creationId="{5A4D7CF5-8AD9-499C-9F03-13E3542743EB}"/>
          </ac:spMkLst>
        </pc:spChg>
        <pc:spChg chg="add mod">
          <ac:chgData name="Utente guest" userId="S::urn:spo:anon#e3f084d050b0f084e22c8d3de614762229dbbb41e3c86d7fc5f57d48cf72e954::" providerId="AD" clId="Web-{6EFCB0A5-9523-AE14-233C-E01E30A23E36}" dt="2021-12-04T09:36:53.956" v="695"/>
          <ac:spMkLst>
            <pc:docMk/>
            <pc:sldMk cId="2948808788" sldId="288"/>
            <ac:spMk id="30" creationId="{8F665F06-998C-44C2-A8CF-1707E88346B8}"/>
          </ac:spMkLst>
        </pc:spChg>
        <pc:spChg chg="add mod">
          <ac:chgData name="Utente guest" userId="S::urn:spo:anon#e3f084d050b0f084e22c8d3de614762229dbbb41e3c86d7fc5f57d48cf72e954::" providerId="AD" clId="Web-{6EFCB0A5-9523-AE14-233C-E01E30A23E36}" dt="2021-12-04T09:36:53.972" v="696"/>
          <ac:spMkLst>
            <pc:docMk/>
            <pc:sldMk cId="2948808788" sldId="288"/>
            <ac:spMk id="31" creationId="{962C442A-7C20-4732-BF34-BF19B9D2EFA5}"/>
          </ac:spMkLst>
        </pc:spChg>
        <pc:spChg chg="add mod">
          <ac:chgData name="Utente guest" userId="S::urn:spo:anon#e3f084d050b0f084e22c8d3de614762229dbbb41e3c86d7fc5f57d48cf72e954::" providerId="AD" clId="Web-{6EFCB0A5-9523-AE14-233C-E01E30A23E36}" dt="2021-12-04T09:36:53.972" v="697"/>
          <ac:spMkLst>
            <pc:docMk/>
            <pc:sldMk cId="2948808788" sldId="288"/>
            <ac:spMk id="32" creationId="{1D6303C6-5846-4BB2-82A3-2D7AEB2026D0}"/>
          </ac:spMkLst>
        </pc:spChg>
        <pc:spChg chg="del">
          <ac:chgData name="Utente guest" userId="S::urn:spo:anon#e3f084d050b0f084e22c8d3de614762229dbbb41e3c86d7fc5f57d48cf72e954::" providerId="AD" clId="Web-{6EFCB0A5-9523-AE14-233C-E01E30A23E36}" dt="2021-12-04T09:22:31.779" v="475"/>
          <ac:spMkLst>
            <pc:docMk/>
            <pc:sldMk cId="2948808788" sldId="288"/>
            <ac:spMk id="71" creationId="{1A95671B-3CC6-4792-9114-B74FAEA224E6}"/>
          </ac:spMkLst>
        </pc:spChg>
        <pc:spChg chg="add">
          <ac:chgData name="Utente guest" userId="S::urn:spo:anon#e3f084d050b0f084e22c8d3de614762229dbbb41e3c86d7fc5f57d48cf72e954::" providerId="AD" clId="Web-{6EFCB0A5-9523-AE14-233C-E01E30A23E36}" dt="2021-12-04T09:22:31.779" v="475"/>
          <ac:spMkLst>
            <pc:docMk/>
            <pc:sldMk cId="2948808788" sldId="288"/>
            <ac:spMk id="76" creationId="{1A95671B-3CC6-4792-9114-B74FAEA224E6}"/>
          </ac:spMkLst>
        </pc:spChg>
        <pc:picChg chg="add del mod modCrop">
          <ac:chgData name="Utente guest" userId="S::urn:spo:anon#e3f084d050b0f084e22c8d3de614762229dbbb41e3c86d7fc5f57d48cf72e954::" providerId="AD" clId="Web-{6EFCB0A5-9523-AE14-233C-E01E30A23E36}" dt="2021-12-04T09:22:25.403" v="473"/>
          <ac:picMkLst>
            <pc:docMk/>
            <pc:sldMk cId="2948808788" sldId="288"/>
            <ac:picMk id="4" creationId="{11722C7C-C0BA-4AB3-AEB1-AD23DC369E45}"/>
          </ac:picMkLst>
        </pc:picChg>
        <pc:picChg chg="add mod">
          <ac:chgData name="Utente guest" userId="S::urn:spo:anon#e3f084d050b0f084e22c8d3de614762229dbbb41e3c86d7fc5f57d48cf72e954::" providerId="AD" clId="Web-{6EFCB0A5-9523-AE14-233C-E01E30A23E36}" dt="2021-12-04T09:22:31.779" v="475"/>
          <ac:picMkLst>
            <pc:docMk/>
            <pc:sldMk cId="2948808788" sldId="288"/>
            <ac:picMk id="5" creationId="{6167F0C7-6B9E-47CE-A6E6-F2F299E5D486}"/>
          </ac:picMkLst>
        </pc:picChg>
        <pc:picChg chg="del">
          <ac:chgData name="Utente guest" userId="S::urn:spo:anon#e3f084d050b0f084e22c8d3de614762229dbbb41e3c86d7fc5f57d48cf72e954::" providerId="AD" clId="Web-{6EFCB0A5-9523-AE14-233C-E01E30A23E36}" dt="2021-12-04T08:26:51.815" v="0"/>
          <ac:picMkLst>
            <pc:docMk/>
            <pc:sldMk cId="2948808788" sldId="288"/>
            <ac:picMk id="1026" creationId="{0F31534E-DA13-4203-8EA5-0442903DF940}"/>
          </ac:picMkLst>
        </pc:picChg>
        <pc:inkChg chg="del">
          <ac:chgData name="Utente guest" userId="S::urn:spo:anon#e3f084d050b0f084e22c8d3de614762229dbbb41e3c86d7fc5f57d48cf72e954::" providerId="AD" clId="Web-{6EFCB0A5-9523-AE14-233C-E01E30A23E36}" dt="2021-12-04T08:26:56.252" v="1"/>
          <ac:inkMkLst>
            <pc:docMk/>
            <pc:sldMk cId="2948808788" sldId="288"/>
            <ac:inkMk id="3" creationId="{0037024A-6CC7-4107-8633-25676A5159BB}"/>
          </ac:inkMkLst>
        </pc:inkChg>
      </pc:sldChg>
      <pc:sldChg chg="modSp mod modClrScheme chgLayout">
        <pc:chgData name="Utente guest" userId="S::urn:spo:anon#e3f084d050b0f084e22c8d3de614762229dbbb41e3c86d7fc5f57d48cf72e954::" providerId="AD" clId="Web-{6EFCB0A5-9523-AE14-233C-E01E30A23E36}" dt="2021-12-04T11:19:02.401" v="1776"/>
        <pc:sldMkLst>
          <pc:docMk/>
          <pc:sldMk cId="741865338" sldId="289"/>
        </pc:sldMkLst>
        <pc:spChg chg="mod ord">
          <ac:chgData name="Utente guest" userId="S::urn:spo:anon#e3f084d050b0f084e22c8d3de614762229dbbb41e3c86d7fc5f57d48cf72e954::" providerId="AD" clId="Web-{6EFCB0A5-9523-AE14-233C-E01E30A23E36}" dt="2021-12-04T11:11:16.418" v="1773"/>
          <ac:spMkLst>
            <pc:docMk/>
            <pc:sldMk cId="741865338" sldId="289"/>
            <ac:spMk id="2" creationId="{00000000-0000-0000-0000-000000000000}"/>
          </ac:spMkLst>
        </pc:spChg>
      </pc:sldChg>
      <pc:sldChg chg="addSp modSp mod modClrScheme chgLayout">
        <pc:chgData name="Utente guest" userId="S::urn:spo:anon#e3f084d050b0f084e22c8d3de614762229dbbb41e3c86d7fc5f57d48cf72e954::" providerId="AD" clId="Web-{6EFCB0A5-9523-AE14-233C-E01E30A23E36}" dt="2021-12-04T11:25:35.002" v="1832" actId="20577"/>
        <pc:sldMkLst>
          <pc:docMk/>
          <pc:sldMk cId="3804925302" sldId="290"/>
        </pc:sldMkLst>
        <pc:spChg chg="mod ord">
          <ac:chgData name="Utente guest" userId="S::urn:spo:anon#e3f084d050b0f084e22c8d3de614762229dbbb41e3c86d7fc5f57d48cf72e954::" providerId="AD" clId="Web-{6EFCB0A5-9523-AE14-233C-E01E30A23E36}" dt="2021-12-04T11:11:16.418" v="1773"/>
          <ac:spMkLst>
            <pc:docMk/>
            <pc:sldMk cId="3804925302" sldId="290"/>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804925302" sldId="290"/>
            <ac:spMk id="3" creationId="{00000000-0000-0000-0000-000000000000}"/>
          </ac:spMkLst>
        </pc:spChg>
        <pc:spChg chg="add mod">
          <ac:chgData name="Utente guest" userId="S::urn:spo:anon#e3f084d050b0f084e22c8d3de614762229dbbb41e3c86d7fc5f57d48cf72e954::" providerId="AD" clId="Web-{6EFCB0A5-9523-AE14-233C-E01E30A23E36}" dt="2021-12-04T11:25:35.002" v="1832" actId="20577"/>
          <ac:spMkLst>
            <pc:docMk/>
            <pc:sldMk cId="3804925302" sldId="290"/>
            <ac:spMk id="4" creationId="{06A85A86-3B78-4477-8544-6AF93907CB3F}"/>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525016148" sldId="291"/>
        </pc:sldMkLst>
        <pc:spChg chg="mod ord">
          <ac:chgData name="Utente guest" userId="S::urn:spo:anon#e3f084d050b0f084e22c8d3de614762229dbbb41e3c86d7fc5f57d48cf72e954::" providerId="AD" clId="Web-{6EFCB0A5-9523-AE14-233C-E01E30A23E36}" dt="2021-12-04T11:11:16.418" v="1773"/>
          <ac:spMkLst>
            <pc:docMk/>
            <pc:sldMk cId="3525016148" sldId="291"/>
            <ac:spMk id="2" creationId="{00000000-0000-0000-0000-000000000000}"/>
          </ac:spMkLst>
        </pc:spChg>
        <pc:spChg chg="mod">
          <ac:chgData name="Utente guest" userId="S::urn:spo:anon#e3f084d050b0f084e22c8d3de614762229dbbb41e3c86d7fc5f57d48cf72e954::" providerId="AD" clId="Web-{6EFCB0A5-9523-AE14-233C-E01E30A23E36}" dt="2021-12-04T09:13:18.060" v="472" actId="20577"/>
          <ac:spMkLst>
            <pc:docMk/>
            <pc:sldMk cId="3525016148" sldId="291"/>
            <ac:spMk id="4" creationId="{1E50793C-24A1-4D74-9352-EA823E68978C}"/>
          </ac:spMkLst>
        </pc:spChg>
      </pc:sldChg>
      <pc:sldChg chg="del">
        <pc:chgData name="Utente guest" userId="S::urn:spo:anon#e3f084d050b0f084e22c8d3de614762229dbbb41e3c86d7fc5f57d48cf72e954::" providerId="AD" clId="Web-{6EFCB0A5-9523-AE14-233C-E01E30A23E36}" dt="2021-12-04T09:59:13.006" v="753"/>
        <pc:sldMkLst>
          <pc:docMk/>
          <pc:sldMk cId="2955575121" sldId="292"/>
        </pc:sldMkLst>
      </pc:sldChg>
      <pc:sldChg chg="addSp delSp modSp mod setBg modClrScheme chgLayout">
        <pc:chgData name="Utente guest" userId="S::urn:spo:anon#e3f084d050b0f084e22c8d3de614762229dbbb41e3c86d7fc5f57d48cf72e954::" providerId="AD" clId="Web-{6EFCB0A5-9523-AE14-233C-E01E30A23E36}" dt="2021-12-04T11:20:21.046" v="1784"/>
        <pc:sldMkLst>
          <pc:docMk/>
          <pc:sldMk cId="3183950655" sldId="293"/>
        </pc:sldMkLst>
        <pc:spChg chg="mod ord">
          <ac:chgData name="Utente guest" userId="S::urn:spo:anon#e3f084d050b0f084e22c8d3de614762229dbbb41e3c86d7fc5f57d48cf72e954::" providerId="AD" clId="Web-{6EFCB0A5-9523-AE14-233C-E01E30A23E36}" dt="2021-12-04T11:11:16.418" v="1773"/>
          <ac:spMkLst>
            <pc:docMk/>
            <pc:sldMk cId="3183950655" sldId="293"/>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183950655" sldId="293"/>
            <ac:spMk id="3" creationId="{00000000-0000-0000-0000-000000000000}"/>
          </ac:spMkLst>
        </pc:spChg>
        <pc:spChg chg="add del">
          <ac:chgData name="Utente guest" userId="S::urn:spo:anon#e3f084d050b0f084e22c8d3de614762229dbbb41e3c86d7fc5f57d48cf72e954::" providerId="AD" clId="Web-{6EFCB0A5-9523-AE14-233C-E01E30A23E36}" dt="2021-12-04T11:20:21.046" v="1784"/>
          <ac:spMkLst>
            <pc:docMk/>
            <pc:sldMk cId="3183950655" sldId="293"/>
            <ac:spMk id="52" creationId="{ECF8DEC8-CD62-44EB-8562-EC141C12CEFF}"/>
          </ac:spMkLst>
        </pc:spChg>
        <pc:spChg chg="add del">
          <ac:chgData name="Utente guest" userId="S::urn:spo:anon#e3f084d050b0f084e22c8d3de614762229dbbb41e3c86d7fc5f57d48cf72e954::" providerId="AD" clId="Web-{6EFCB0A5-9523-AE14-233C-E01E30A23E36}" dt="2021-12-04T11:20:20.187" v="1783"/>
          <ac:spMkLst>
            <pc:docMk/>
            <pc:sldMk cId="3183950655" sldId="293"/>
            <ac:spMk id="53" creationId="{5AB4AFF4-EAA4-4EBF-91E0-0A98AABC5367}"/>
          </ac:spMkLst>
        </pc:spChg>
        <pc:spChg chg="add del">
          <ac:chgData name="Utente guest" userId="S::urn:spo:anon#e3f084d050b0f084e22c8d3de614762229dbbb41e3c86d7fc5f57d48cf72e954::" providerId="AD" clId="Web-{6EFCB0A5-9523-AE14-233C-E01E30A23E36}" dt="2021-12-04T11:20:19.671" v="1782"/>
          <ac:spMkLst>
            <pc:docMk/>
            <pc:sldMk cId="3183950655" sldId="293"/>
            <ac:spMk id="54" creationId="{D12D07CB-D9EC-42AB-A8C4-55BA18A4AEAC}"/>
          </ac:spMkLst>
        </pc:spChg>
        <pc:spChg chg="add del">
          <ac:chgData name="Utente guest" userId="S::urn:spo:anon#e3f084d050b0f084e22c8d3de614762229dbbb41e3c86d7fc5f57d48cf72e954::" providerId="AD" clId="Web-{6EFCB0A5-9523-AE14-233C-E01E30A23E36}" dt="2021-12-04T11:20:19.046" v="1781"/>
          <ac:spMkLst>
            <pc:docMk/>
            <pc:sldMk cId="3183950655" sldId="293"/>
            <ac:spMk id="55" creationId="{FB98797D-C7E2-461C-8F3D-B11784FC5B82}"/>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409465347" sldId="294"/>
        </pc:sldMkLst>
        <pc:spChg chg="mod ord">
          <ac:chgData name="Utente guest" userId="S::urn:spo:anon#e3f084d050b0f084e22c8d3de614762229dbbb41e3c86d7fc5f57d48cf72e954::" providerId="AD" clId="Web-{6EFCB0A5-9523-AE14-233C-E01E30A23E36}" dt="2021-12-04T11:11:16.418" v="1773"/>
          <ac:spMkLst>
            <pc:docMk/>
            <pc:sldMk cId="409465347" sldId="294"/>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409465347" sldId="294"/>
            <ac:spMk id="3" creationId="{00000000-0000-0000-0000-000000000000}"/>
          </ac:spMkLst>
        </pc:spChg>
      </pc:sldChg>
      <pc:sldChg chg="modSp add del mod modClrScheme chgLayout">
        <pc:chgData name="Utente guest" userId="S::urn:spo:anon#e3f084d050b0f084e22c8d3de614762229dbbb41e3c86d7fc5f57d48cf72e954::" providerId="AD" clId="Web-{6EFCB0A5-9523-AE14-233C-E01E30A23E36}" dt="2021-12-04T11:19:02.401" v="1776"/>
        <pc:sldMkLst>
          <pc:docMk/>
          <pc:sldMk cId="1550561967" sldId="295"/>
        </pc:sldMkLst>
        <pc:spChg chg="mod ord">
          <ac:chgData name="Utente guest" userId="S::urn:spo:anon#e3f084d050b0f084e22c8d3de614762229dbbb41e3c86d7fc5f57d48cf72e954::" providerId="AD" clId="Web-{6EFCB0A5-9523-AE14-233C-E01E30A23E36}" dt="2021-12-04T11:11:16.418" v="1773"/>
          <ac:spMkLst>
            <pc:docMk/>
            <pc:sldMk cId="1550561967" sldId="295"/>
            <ac:spMk id="4"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550561967" sldId="295"/>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500158496" sldId="296"/>
        </pc:sldMkLst>
        <pc:spChg chg="mod ord">
          <ac:chgData name="Utente guest" userId="S::urn:spo:anon#e3f084d050b0f084e22c8d3de614762229dbbb41e3c86d7fc5f57d48cf72e954::" providerId="AD" clId="Web-{6EFCB0A5-9523-AE14-233C-E01E30A23E36}" dt="2021-12-04T11:11:16.418" v="1773"/>
          <ac:spMkLst>
            <pc:docMk/>
            <pc:sldMk cId="3500158496" sldId="296"/>
            <ac:spMk id="2"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603114901" sldId="297"/>
        </pc:sldMkLst>
        <pc:spChg chg="mod ord">
          <ac:chgData name="Utente guest" userId="S::urn:spo:anon#e3f084d050b0f084e22c8d3de614762229dbbb41e3c86d7fc5f57d48cf72e954::" providerId="AD" clId="Web-{6EFCB0A5-9523-AE14-233C-E01E30A23E36}" dt="2021-12-04T11:11:16.418" v="1773"/>
          <ac:spMkLst>
            <pc:docMk/>
            <pc:sldMk cId="3603114901" sldId="29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603114901" sldId="297"/>
            <ac:spMk id="4"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132007604" sldId="298"/>
        </pc:sldMkLst>
        <pc:spChg chg="mod ord">
          <ac:chgData name="Utente guest" userId="S::urn:spo:anon#e3f084d050b0f084e22c8d3de614762229dbbb41e3c86d7fc5f57d48cf72e954::" providerId="AD" clId="Web-{6EFCB0A5-9523-AE14-233C-E01E30A23E36}" dt="2021-12-04T11:11:16.418" v="1773"/>
          <ac:spMkLst>
            <pc:docMk/>
            <pc:sldMk cId="132007604" sldId="298"/>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32007604" sldId="298"/>
            <ac:spMk id="5"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302696994" sldId="299"/>
        </pc:sldMkLst>
        <pc:spChg chg="mod ord">
          <ac:chgData name="Utente guest" userId="S::urn:spo:anon#e3f084d050b0f084e22c8d3de614762229dbbb41e3c86d7fc5f57d48cf72e954::" providerId="AD" clId="Web-{6EFCB0A5-9523-AE14-233C-E01E30A23E36}" dt="2021-12-04T11:11:16.418" v="1773"/>
          <ac:spMkLst>
            <pc:docMk/>
            <pc:sldMk cId="302696994" sldId="299"/>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02696994" sldId="299"/>
            <ac:spMk id="5"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2100777373" sldId="300"/>
        </pc:sldMkLst>
        <pc:spChg chg="mod ord">
          <ac:chgData name="Utente guest" userId="S::urn:spo:anon#e3f084d050b0f084e22c8d3de614762229dbbb41e3c86d7fc5f57d48cf72e954::" providerId="AD" clId="Web-{6EFCB0A5-9523-AE14-233C-E01E30A23E36}" dt="2021-12-04T11:11:16.418" v="1773"/>
          <ac:spMkLst>
            <pc:docMk/>
            <pc:sldMk cId="2100777373" sldId="300"/>
            <ac:spMk id="2"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15116106" sldId="301"/>
        </pc:sldMkLst>
        <pc:spChg chg="mod ord">
          <ac:chgData name="Utente guest" userId="S::urn:spo:anon#e3f084d050b0f084e22c8d3de614762229dbbb41e3c86d7fc5f57d48cf72e954::" providerId="AD" clId="Web-{6EFCB0A5-9523-AE14-233C-E01E30A23E36}" dt="2021-12-04T11:11:16.418" v="1773"/>
          <ac:spMkLst>
            <pc:docMk/>
            <pc:sldMk cId="115116106" sldId="301"/>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15116106" sldId="301"/>
            <ac:spMk id="3"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252015273" sldId="302"/>
        </pc:sldMkLst>
        <pc:spChg chg="mod ord">
          <ac:chgData name="Utente guest" userId="S::urn:spo:anon#e3f084d050b0f084e22c8d3de614762229dbbb41e3c86d7fc5f57d48cf72e954::" providerId="AD" clId="Web-{6EFCB0A5-9523-AE14-233C-E01E30A23E36}" dt="2021-12-04T11:11:16.418" v="1773"/>
          <ac:spMkLst>
            <pc:docMk/>
            <pc:sldMk cId="3252015273" sldId="302"/>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252015273" sldId="302"/>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464988089" sldId="303"/>
        </pc:sldMkLst>
        <pc:spChg chg="mod ord">
          <ac:chgData name="Utente guest" userId="S::urn:spo:anon#e3f084d050b0f084e22c8d3de614762229dbbb41e3c86d7fc5f57d48cf72e954::" providerId="AD" clId="Web-{6EFCB0A5-9523-AE14-233C-E01E30A23E36}" dt="2021-12-04T11:11:16.418" v="1773"/>
          <ac:spMkLst>
            <pc:docMk/>
            <pc:sldMk cId="3464988089" sldId="303"/>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464988089" sldId="303"/>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822038268" sldId="304"/>
        </pc:sldMkLst>
        <pc:spChg chg="mod ord">
          <ac:chgData name="Utente guest" userId="S::urn:spo:anon#e3f084d050b0f084e22c8d3de614762229dbbb41e3c86d7fc5f57d48cf72e954::" providerId="AD" clId="Web-{6EFCB0A5-9523-AE14-233C-E01E30A23E36}" dt="2021-12-04T11:11:16.418" v="1773"/>
          <ac:spMkLst>
            <pc:docMk/>
            <pc:sldMk cId="3822038268" sldId="304"/>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822038268" sldId="304"/>
            <ac:spMk id="5" creationId="{00000000-0000-0000-0000-000000000000}"/>
          </ac:spMkLst>
        </pc:spChg>
      </pc:sldChg>
      <pc:sldChg chg="modSp mod modClrScheme modShow chgLayout">
        <pc:chgData name="Utente guest" userId="S::urn:spo:anon#e3f084d050b0f084e22c8d3de614762229dbbb41e3c86d7fc5f57d48cf72e954::" providerId="AD" clId="Web-{6EFCB0A5-9523-AE14-233C-E01E30A23E36}" dt="2021-12-04T11:19:02.401" v="1776"/>
        <pc:sldMkLst>
          <pc:docMk/>
          <pc:sldMk cId="2149530235" sldId="305"/>
        </pc:sldMkLst>
        <pc:spChg chg="mod ord">
          <ac:chgData name="Utente guest" userId="S::urn:spo:anon#e3f084d050b0f084e22c8d3de614762229dbbb41e3c86d7fc5f57d48cf72e954::" providerId="AD" clId="Web-{6EFCB0A5-9523-AE14-233C-E01E30A23E36}" dt="2021-12-04T11:11:16.418" v="1773"/>
          <ac:spMkLst>
            <pc:docMk/>
            <pc:sldMk cId="2149530235" sldId="305"/>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2149530235" sldId="305"/>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824468931" sldId="306"/>
        </pc:sldMkLst>
        <pc:spChg chg="mod ord">
          <ac:chgData name="Utente guest" userId="S::urn:spo:anon#e3f084d050b0f084e22c8d3de614762229dbbb41e3c86d7fc5f57d48cf72e954::" providerId="AD" clId="Web-{6EFCB0A5-9523-AE14-233C-E01E30A23E36}" dt="2021-12-04T11:11:16.418" v="1773"/>
          <ac:spMkLst>
            <pc:docMk/>
            <pc:sldMk cId="1824468931" sldId="306"/>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824468931" sldId="306"/>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615916191" sldId="307"/>
        </pc:sldMkLst>
        <pc:spChg chg="mod ord">
          <ac:chgData name="Utente guest" userId="S::urn:spo:anon#e3f084d050b0f084e22c8d3de614762229dbbb41e3c86d7fc5f57d48cf72e954::" providerId="AD" clId="Web-{6EFCB0A5-9523-AE14-233C-E01E30A23E36}" dt="2021-12-04T11:11:16.418" v="1773"/>
          <ac:spMkLst>
            <pc:docMk/>
            <pc:sldMk cId="1615916191" sldId="30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615916191" sldId="307"/>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167192913" sldId="308"/>
        </pc:sldMkLst>
        <pc:spChg chg="mod ord">
          <ac:chgData name="Utente guest" userId="S::urn:spo:anon#e3f084d050b0f084e22c8d3de614762229dbbb41e3c86d7fc5f57d48cf72e954::" providerId="AD" clId="Web-{6EFCB0A5-9523-AE14-233C-E01E30A23E36}" dt="2021-12-04T11:11:16.418" v="1773"/>
          <ac:spMkLst>
            <pc:docMk/>
            <pc:sldMk cId="1167192913" sldId="308"/>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167192913" sldId="308"/>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150355310" sldId="309"/>
        </pc:sldMkLst>
        <pc:spChg chg="mod ord">
          <ac:chgData name="Utente guest" userId="S::urn:spo:anon#e3f084d050b0f084e22c8d3de614762229dbbb41e3c86d7fc5f57d48cf72e954::" providerId="AD" clId="Web-{6EFCB0A5-9523-AE14-233C-E01E30A23E36}" dt="2021-12-04T11:11:16.418" v="1773"/>
          <ac:spMkLst>
            <pc:docMk/>
            <pc:sldMk cId="1150355310" sldId="309"/>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1150355310" sldId="309"/>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579887732" sldId="310"/>
        </pc:sldMkLst>
        <pc:spChg chg="mod ord">
          <ac:chgData name="Utente guest" userId="S::urn:spo:anon#e3f084d050b0f084e22c8d3de614762229dbbb41e3c86d7fc5f57d48cf72e954::" providerId="AD" clId="Web-{6EFCB0A5-9523-AE14-233C-E01E30A23E36}" dt="2021-12-04T11:11:16.418" v="1773"/>
          <ac:spMkLst>
            <pc:docMk/>
            <pc:sldMk cId="1579887732" sldId="310"/>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1579887732" sldId="310"/>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27308278" sldId="311"/>
        </pc:sldMkLst>
        <pc:spChg chg="mod ord">
          <ac:chgData name="Utente guest" userId="S::urn:spo:anon#e3f084d050b0f084e22c8d3de614762229dbbb41e3c86d7fc5f57d48cf72e954::" providerId="AD" clId="Web-{6EFCB0A5-9523-AE14-233C-E01E30A23E36}" dt="2021-12-04T11:11:16.418" v="1773"/>
          <ac:spMkLst>
            <pc:docMk/>
            <pc:sldMk cId="127308278" sldId="311"/>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127308278" sldId="311"/>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43854893" sldId="312"/>
        </pc:sldMkLst>
        <pc:spChg chg="mod ord">
          <ac:chgData name="Utente guest" userId="S::urn:spo:anon#e3f084d050b0f084e22c8d3de614762229dbbb41e3c86d7fc5f57d48cf72e954::" providerId="AD" clId="Web-{6EFCB0A5-9523-AE14-233C-E01E30A23E36}" dt="2021-12-04T11:11:16.418" v="1773"/>
          <ac:spMkLst>
            <pc:docMk/>
            <pc:sldMk cId="2543854893" sldId="312"/>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43854893" sldId="312"/>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744069130" sldId="313"/>
        </pc:sldMkLst>
        <pc:spChg chg="mod ord">
          <ac:chgData name="Utente guest" userId="S::urn:spo:anon#e3f084d050b0f084e22c8d3de614762229dbbb41e3c86d7fc5f57d48cf72e954::" providerId="AD" clId="Web-{6EFCB0A5-9523-AE14-233C-E01E30A23E36}" dt="2021-12-04T11:11:16.418" v="1773"/>
          <ac:spMkLst>
            <pc:docMk/>
            <pc:sldMk cId="3744069130" sldId="313"/>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744069130" sldId="313"/>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1486879916" sldId="314"/>
        </pc:sldMkLst>
        <pc:spChg chg="mod ord">
          <ac:chgData name="Utente guest" userId="S::urn:spo:anon#e3f084d050b0f084e22c8d3de614762229dbbb41e3c86d7fc5f57d48cf72e954::" providerId="AD" clId="Web-{6EFCB0A5-9523-AE14-233C-E01E30A23E36}" dt="2021-12-04T11:11:16.418" v="1773"/>
          <ac:spMkLst>
            <pc:docMk/>
            <pc:sldMk cId="1486879916" sldId="314"/>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1486879916" sldId="314"/>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4170046822" sldId="315"/>
        </pc:sldMkLst>
        <pc:spChg chg="mod ord">
          <ac:chgData name="Utente guest" userId="S::urn:spo:anon#e3f084d050b0f084e22c8d3de614762229dbbb41e3c86d7fc5f57d48cf72e954::" providerId="AD" clId="Web-{6EFCB0A5-9523-AE14-233C-E01E30A23E36}" dt="2021-12-04T11:11:16.418" v="1773"/>
          <ac:spMkLst>
            <pc:docMk/>
            <pc:sldMk cId="4170046822" sldId="315"/>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4170046822" sldId="315"/>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15345468" sldId="316"/>
        </pc:sldMkLst>
        <pc:spChg chg="mod ord">
          <ac:chgData name="Utente guest" userId="S::urn:spo:anon#e3f084d050b0f084e22c8d3de614762229dbbb41e3c86d7fc5f57d48cf72e954::" providerId="AD" clId="Web-{6EFCB0A5-9523-AE14-233C-E01E30A23E36}" dt="2021-12-04T11:11:16.418" v="1773"/>
          <ac:spMkLst>
            <pc:docMk/>
            <pc:sldMk cId="315345468" sldId="316"/>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15345468" sldId="316"/>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91230454" sldId="317"/>
        </pc:sldMkLst>
        <pc:spChg chg="mod ord">
          <ac:chgData name="Utente guest" userId="S::urn:spo:anon#e3f084d050b0f084e22c8d3de614762229dbbb41e3c86d7fc5f57d48cf72e954::" providerId="AD" clId="Web-{6EFCB0A5-9523-AE14-233C-E01E30A23E36}" dt="2021-12-04T11:11:16.418" v="1773"/>
          <ac:spMkLst>
            <pc:docMk/>
            <pc:sldMk cId="2591230454" sldId="317"/>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91230454" sldId="317"/>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28081967" sldId="318"/>
        </pc:sldMkLst>
        <pc:spChg chg="mod ord">
          <ac:chgData name="Utente guest" userId="S::urn:spo:anon#e3f084d050b0f084e22c8d3de614762229dbbb41e3c86d7fc5f57d48cf72e954::" providerId="AD" clId="Web-{6EFCB0A5-9523-AE14-233C-E01E30A23E36}" dt="2021-12-04T11:11:16.418" v="1773"/>
          <ac:spMkLst>
            <pc:docMk/>
            <pc:sldMk cId="2528081967" sldId="318"/>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28081967" sldId="318"/>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928556680" sldId="319"/>
        </pc:sldMkLst>
        <pc:spChg chg="mod ord">
          <ac:chgData name="Utente guest" userId="S::urn:spo:anon#e3f084d050b0f084e22c8d3de614762229dbbb41e3c86d7fc5f57d48cf72e954::" providerId="AD" clId="Web-{6EFCB0A5-9523-AE14-233C-E01E30A23E36}" dt="2021-12-04T11:11:16.418" v="1773"/>
          <ac:spMkLst>
            <pc:docMk/>
            <pc:sldMk cId="928556680" sldId="319"/>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928556680" sldId="319"/>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611495916" sldId="320"/>
        </pc:sldMkLst>
        <pc:spChg chg="mod ord">
          <ac:chgData name="Utente guest" userId="S::urn:spo:anon#e3f084d050b0f084e22c8d3de614762229dbbb41e3c86d7fc5f57d48cf72e954::" providerId="AD" clId="Web-{6EFCB0A5-9523-AE14-233C-E01E30A23E36}" dt="2021-12-04T11:11:16.418" v="1773"/>
          <ac:spMkLst>
            <pc:docMk/>
            <pc:sldMk cId="3611495916" sldId="320"/>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611495916" sldId="320"/>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795786449" sldId="321"/>
        </pc:sldMkLst>
        <pc:spChg chg="mod ord">
          <ac:chgData name="Utente guest" userId="S::urn:spo:anon#e3f084d050b0f084e22c8d3de614762229dbbb41e3c86d7fc5f57d48cf72e954::" providerId="AD" clId="Web-{6EFCB0A5-9523-AE14-233C-E01E30A23E36}" dt="2021-12-04T11:11:16.418" v="1773"/>
          <ac:spMkLst>
            <pc:docMk/>
            <pc:sldMk cId="3795786449" sldId="321"/>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3795786449" sldId="321"/>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30708850" sldId="322"/>
        </pc:sldMkLst>
        <pc:spChg chg="mod ord">
          <ac:chgData name="Utente guest" userId="S::urn:spo:anon#e3f084d050b0f084e22c8d3de614762229dbbb41e3c86d7fc5f57d48cf72e954::" providerId="AD" clId="Web-{6EFCB0A5-9523-AE14-233C-E01E30A23E36}" dt="2021-12-04T11:11:16.418" v="1773"/>
          <ac:spMkLst>
            <pc:docMk/>
            <pc:sldMk cId="230708850" sldId="322"/>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30708850" sldId="322"/>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507364579" sldId="323"/>
        </pc:sldMkLst>
        <pc:spChg chg="mod ord">
          <ac:chgData name="Utente guest" userId="S::urn:spo:anon#e3f084d050b0f084e22c8d3de614762229dbbb41e3c86d7fc5f57d48cf72e954::" providerId="AD" clId="Web-{6EFCB0A5-9523-AE14-233C-E01E30A23E36}" dt="2021-12-04T11:11:16.418" v="1773"/>
          <ac:spMkLst>
            <pc:docMk/>
            <pc:sldMk cId="2507364579" sldId="323"/>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507364579" sldId="323"/>
            <ac:spMk id="3" creationId="{5A41629A-2049-4EBD-90DA-DB47D649ACC1}"/>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740884852" sldId="324"/>
        </pc:sldMkLst>
        <pc:spChg chg="mod ord">
          <ac:chgData name="Utente guest" userId="S::urn:spo:anon#e3f084d050b0f084e22c8d3de614762229dbbb41e3c86d7fc5f57d48cf72e954::" providerId="AD" clId="Web-{6EFCB0A5-9523-AE14-233C-E01E30A23E36}" dt="2021-12-04T11:11:16.418" v="1773"/>
          <ac:spMkLst>
            <pc:docMk/>
            <pc:sldMk cId="2740884852" sldId="324"/>
            <ac:spMk id="2" creationId="{D89D91E4-7160-48E1-AC3A-433B9E823708}"/>
          </ac:spMkLst>
        </pc:spChg>
        <pc:spChg chg="mod ord">
          <ac:chgData name="Utente guest" userId="S::urn:spo:anon#e3f084d050b0f084e22c8d3de614762229dbbb41e3c86d7fc5f57d48cf72e954::" providerId="AD" clId="Web-{6EFCB0A5-9523-AE14-233C-E01E30A23E36}" dt="2021-12-04T11:11:16.418" v="1773"/>
          <ac:spMkLst>
            <pc:docMk/>
            <pc:sldMk cId="2740884852" sldId="324"/>
            <ac:spMk id="3" creationId="{5A41629A-2049-4EBD-90DA-DB47D649ACC1}"/>
          </ac:spMkLst>
        </pc:spChg>
      </pc:sldChg>
      <pc:sldChg chg="delSp modSp add mod replId modClrScheme modShow chgLayout">
        <pc:chgData name="Utente guest" userId="S::urn:spo:anon#e3f084d050b0f084e22c8d3de614762229dbbb41e3c86d7fc5f57d48cf72e954::" providerId="AD" clId="Web-{6EFCB0A5-9523-AE14-233C-E01E30A23E36}" dt="2021-12-04T11:19:02.401" v="1776"/>
        <pc:sldMkLst>
          <pc:docMk/>
          <pc:sldMk cId="1652369237" sldId="325"/>
        </pc:sldMkLst>
        <pc:spChg chg="mod ord">
          <ac:chgData name="Utente guest" userId="S::urn:spo:anon#e3f084d050b0f084e22c8d3de614762229dbbb41e3c86d7fc5f57d48cf72e954::" providerId="AD" clId="Web-{6EFCB0A5-9523-AE14-233C-E01E30A23E36}" dt="2021-12-04T11:11:16.418" v="1773"/>
          <ac:spMkLst>
            <pc:docMk/>
            <pc:sldMk cId="1652369237" sldId="325"/>
            <ac:spMk id="2" creationId="{00000000-0000-0000-0000-000000000000}"/>
          </ac:spMkLst>
        </pc:spChg>
        <pc:spChg chg="del mod">
          <ac:chgData name="Utente guest" userId="S::urn:spo:anon#e3f084d050b0f084e22c8d3de614762229dbbb41e3c86d7fc5f57d48cf72e954::" providerId="AD" clId="Web-{6EFCB0A5-9523-AE14-233C-E01E30A23E36}" dt="2021-12-04T08:38:58.590" v="62"/>
          <ac:spMkLst>
            <pc:docMk/>
            <pc:sldMk cId="1652369237" sldId="325"/>
            <ac:spMk id="3" creationId="{AC19F719-6A3E-4BE4-BB76-3CDA270B343C}"/>
          </ac:spMkLst>
        </pc:spChg>
        <pc:spChg chg="mod ord">
          <ac:chgData name="Utente guest" userId="S::urn:spo:anon#e3f084d050b0f084e22c8d3de614762229dbbb41e3c86d7fc5f57d48cf72e954::" providerId="AD" clId="Web-{6EFCB0A5-9523-AE14-233C-E01E30A23E36}" dt="2021-12-04T11:11:16.418" v="1773"/>
          <ac:spMkLst>
            <pc:docMk/>
            <pc:sldMk cId="1652369237" sldId="325"/>
            <ac:spMk id="5" creationId="{00000000-0000-0000-0000-000000000000}"/>
          </ac:spMkLst>
        </pc:spChg>
      </pc:sldChg>
      <pc:sldChg chg="addSp modSp add mod replId modClrScheme chgLayout">
        <pc:chgData name="Utente guest" userId="S::urn:spo:anon#e3f084d050b0f084e22c8d3de614762229dbbb41e3c86d7fc5f57d48cf72e954::" providerId="AD" clId="Web-{6EFCB0A5-9523-AE14-233C-E01E30A23E36}" dt="2021-12-04T11:19:02.401" v="1776"/>
        <pc:sldMkLst>
          <pc:docMk/>
          <pc:sldMk cId="1271278039" sldId="326"/>
        </pc:sldMkLst>
        <pc:spChg chg="mod ord">
          <ac:chgData name="Utente guest" userId="S::urn:spo:anon#e3f084d050b0f084e22c8d3de614762229dbbb41e3c86d7fc5f57d48cf72e954::" providerId="AD" clId="Web-{6EFCB0A5-9523-AE14-233C-E01E30A23E36}" dt="2021-12-04T11:11:16.418" v="1773"/>
          <ac:spMkLst>
            <pc:docMk/>
            <pc:sldMk cId="1271278039" sldId="326"/>
            <ac:spMk id="2" creationId="{00000000-0000-0000-0000-000000000000}"/>
          </ac:spMkLst>
        </pc:spChg>
        <pc:spChg chg="add mod">
          <ac:chgData name="Utente guest" userId="S::urn:spo:anon#e3f084d050b0f084e22c8d3de614762229dbbb41e3c86d7fc5f57d48cf72e954::" providerId="AD" clId="Web-{6EFCB0A5-9523-AE14-233C-E01E30A23E36}" dt="2021-12-04T08:42:43.915" v="119" actId="20577"/>
          <ac:spMkLst>
            <pc:docMk/>
            <pc:sldMk cId="1271278039" sldId="326"/>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1271278039" sldId="326"/>
            <ac:spMk id="5" creationId="{00000000-0000-0000-0000-000000000000}"/>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3386467779" sldId="327"/>
        </pc:sldMkLst>
        <pc:spChg chg="mod ord">
          <ac:chgData name="Utente guest" userId="S::urn:spo:anon#e3f084d050b0f084e22c8d3de614762229dbbb41e3c86d7fc5f57d48cf72e954::" providerId="AD" clId="Web-{6EFCB0A5-9523-AE14-233C-E01E30A23E36}" dt="2021-12-04T11:11:16.418" v="1773"/>
          <ac:spMkLst>
            <pc:docMk/>
            <pc:sldMk cId="3386467779" sldId="327"/>
            <ac:spMk id="2"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386467779" sldId="327"/>
            <ac:spMk id="5" creationId="{00000000-0000-0000-0000-000000000000}"/>
          </ac:spMkLst>
        </pc:spChg>
      </pc:sldChg>
      <pc:sldChg chg="addSp delSp modSp add mod replId modClrScheme chgLayout">
        <pc:chgData name="Utente guest" userId="S::urn:spo:anon#e3f084d050b0f084e22c8d3de614762229dbbb41e3c86d7fc5f57d48cf72e954::" providerId="AD" clId="Web-{6EFCB0A5-9523-AE14-233C-E01E30A23E36}" dt="2021-12-04T11:19:02.401" v="1776"/>
        <pc:sldMkLst>
          <pc:docMk/>
          <pc:sldMk cId="37513712" sldId="328"/>
        </pc:sldMkLst>
        <pc:spChg chg="mod ord">
          <ac:chgData name="Utente guest" userId="S::urn:spo:anon#e3f084d050b0f084e22c8d3de614762229dbbb41e3c86d7fc5f57d48cf72e954::" providerId="AD" clId="Web-{6EFCB0A5-9523-AE14-233C-E01E30A23E36}" dt="2021-12-04T11:11:16.418" v="1773"/>
          <ac:spMkLst>
            <pc:docMk/>
            <pc:sldMk cId="37513712" sldId="328"/>
            <ac:spMk id="2" creationId="{00000000-0000-0000-0000-000000000000}"/>
          </ac:spMkLst>
        </pc:spChg>
        <pc:spChg chg="mod">
          <ac:chgData name="Utente guest" userId="S::urn:spo:anon#e3f084d050b0f084e22c8d3de614762229dbbb41e3c86d7fc5f57d48cf72e954::" providerId="AD" clId="Web-{6EFCB0A5-9523-AE14-233C-E01E30A23E36}" dt="2021-12-04T08:46:47.993" v="172" actId="20577"/>
          <ac:spMkLst>
            <pc:docMk/>
            <pc:sldMk cId="37513712" sldId="328"/>
            <ac:spMk id="3" creationId="{32674E9B-020B-4E68-8531-DC060684BFB2}"/>
          </ac:spMkLst>
        </pc:spChg>
        <pc:spChg chg="add del">
          <ac:chgData name="Utente guest" userId="S::urn:spo:anon#e3f084d050b0f084e22c8d3de614762229dbbb41e3c86d7fc5f57d48cf72e954::" providerId="AD" clId="Web-{6EFCB0A5-9523-AE14-233C-E01E30A23E36}" dt="2021-12-04T08:45:11.689" v="144"/>
          <ac:spMkLst>
            <pc:docMk/>
            <pc:sldMk cId="37513712" sldId="328"/>
            <ac:spMk id="4" creationId="{22C96A8F-12D0-4C81-8D13-F11F68E67743}"/>
          </ac:spMkLst>
        </pc:spChg>
        <pc:spChg chg="mod ord">
          <ac:chgData name="Utente guest" userId="S::urn:spo:anon#e3f084d050b0f084e22c8d3de614762229dbbb41e3c86d7fc5f57d48cf72e954::" providerId="AD" clId="Web-{6EFCB0A5-9523-AE14-233C-E01E30A23E36}" dt="2021-12-04T11:11:16.418" v="1773"/>
          <ac:spMkLst>
            <pc:docMk/>
            <pc:sldMk cId="37513712" sldId="328"/>
            <ac:spMk id="5" creationId="{00000000-0000-0000-0000-000000000000}"/>
          </ac:spMkLst>
        </pc:spChg>
        <pc:spChg chg="add del mod">
          <ac:chgData name="Utente guest" userId="S::urn:spo:anon#e3f084d050b0f084e22c8d3de614762229dbbb41e3c86d7fc5f57d48cf72e954::" providerId="AD" clId="Web-{6EFCB0A5-9523-AE14-233C-E01E30A23E36}" dt="2021-12-04T08:45:08.955" v="143"/>
          <ac:spMkLst>
            <pc:docMk/>
            <pc:sldMk cId="37513712" sldId="328"/>
            <ac:spMk id="6" creationId="{F3AB9824-4F7B-4B59-9F53-13D466AAA21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3871826764" sldId="329"/>
        </pc:sldMkLst>
        <pc:spChg chg="mod ord">
          <ac:chgData name="Utente guest" userId="S::urn:spo:anon#e3f084d050b0f084e22c8d3de614762229dbbb41e3c86d7fc5f57d48cf72e954::" providerId="AD" clId="Web-{6EFCB0A5-9523-AE14-233C-E01E30A23E36}" dt="2021-12-04T11:11:16.418" v="1773"/>
          <ac:spMkLst>
            <pc:docMk/>
            <pc:sldMk cId="3871826764" sldId="329"/>
            <ac:spMk id="2" creationId="{00000000-0000-0000-0000-000000000000}"/>
          </ac:spMkLst>
        </pc:spChg>
        <pc:spChg chg="del">
          <ac:chgData name="Utente guest" userId="S::urn:spo:anon#e3f084d050b0f084e22c8d3de614762229dbbb41e3c86d7fc5f57d48cf72e954::" providerId="AD" clId="Web-{6EFCB0A5-9523-AE14-233C-E01E30A23E36}" dt="2021-12-04T08:48:05.310" v="191"/>
          <ac:spMkLst>
            <pc:docMk/>
            <pc:sldMk cId="3871826764" sldId="329"/>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3871826764" sldId="329"/>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1635689262" sldId="330"/>
        </pc:sldMkLst>
        <pc:spChg chg="mod ord">
          <ac:chgData name="Utente guest" userId="S::urn:spo:anon#e3f084d050b0f084e22c8d3de614762229dbbb41e3c86d7fc5f57d48cf72e954::" providerId="AD" clId="Web-{6EFCB0A5-9523-AE14-233C-E01E30A23E36}" dt="2021-12-04T11:11:16.418" v="1773"/>
          <ac:spMkLst>
            <pc:docMk/>
            <pc:sldMk cId="1635689262" sldId="330"/>
            <ac:spMk id="2" creationId="{00000000-0000-0000-0000-000000000000}"/>
          </ac:spMkLst>
        </pc:spChg>
        <pc:spChg chg="mod">
          <ac:chgData name="Utente guest" userId="S::urn:spo:anon#e3f084d050b0f084e22c8d3de614762229dbbb41e3c86d7fc5f57d48cf72e954::" providerId="AD" clId="Web-{6EFCB0A5-9523-AE14-233C-E01E30A23E36}" dt="2021-12-04T08:53:47.283" v="277" actId="20577"/>
          <ac:spMkLst>
            <pc:docMk/>
            <pc:sldMk cId="1635689262" sldId="330"/>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1635689262" sldId="330"/>
            <ac:spMk id="5" creationId="{00000000-0000-0000-0000-00000000000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4240980616" sldId="331"/>
        </pc:sldMkLst>
        <pc:spChg chg="mod ord">
          <ac:chgData name="Utente guest" userId="S::urn:spo:anon#e3f084d050b0f084e22c8d3de614762229dbbb41e3c86d7fc5f57d48cf72e954::" providerId="AD" clId="Web-{6EFCB0A5-9523-AE14-233C-E01E30A23E36}" dt="2021-12-04T11:11:16.418" v="1773"/>
          <ac:spMkLst>
            <pc:docMk/>
            <pc:sldMk cId="4240980616" sldId="331"/>
            <ac:spMk id="2" creationId="{00000000-0000-0000-0000-000000000000}"/>
          </ac:spMkLst>
        </pc:spChg>
        <pc:spChg chg="del">
          <ac:chgData name="Utente guest" userId="S::urn:spo:anon#e3f084d050b0f084e22c8d3de614762229dbbb41e3c86d7fc5f57d48cf72e954::" providerId="AD" clId="Web-{6EFCB0A5-9523-AE14-233C-E01E30A23E36}" dt="2021-12-04T08:55:03.087" v="310"/>
          <ac:spMkLst>
            <pc:docMk/>
            <pc:sldMk cId="4240980616" sldId="331"/>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4240980616" sldId="331"/>
            <ac:spMk id="5" creationId="{00000000-0000-0000-0000-00000000000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1289062676" sldId="332"/>
        </pc:sldMkLst>
        <pc:spChg chg="mod ord">
          <ac:chgData name="Utente guest" userId="S::urn:spo:anon#e3f084d050b0f084e22c8d3de614762229dbbb41e3c86d7fc5f57d48cf72e954::" providerId="AD" clId="Web-{6EFCB0A5-9523-AE14-233C-E01E30A23E36}" dt="2021-12-04T11:11:16.418" v="1773"/>
          <ac:spMkLst>
            <pc:docMk/>
            <pc:sldMk cId="1289062676" sldId="332"/>
            <ac:spMk id="2" creationId="{00000000-0000-0000-0000-000000000000}"/>
          </ac:spMkLst>
        </pc:spChg>
        <pc:spChg chg="del">
          <ac:chgData name="Utente guest" userId="S::urn:spo:anon#e3f084d050b0f084e22c8d3de614762229dbbb41e3c86d7fc5f57d48cf72e954::" providerId="AD" clId="Web-{6EFCB0A5-9523-AE14-233C-E01E30A23E36}" dt="2021-12-04T08:56:19.919" v="329"/>
          <ac:spMkLst>
            <pc:docMk/>
            <pc:sldMk cId="1289062676" sldId="332"/>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1289062676" sldId="332"/>
            <ac:spMk id="5" creationId="{00000000-0000-0000-0000-000000000000}"/>
          </ac:spMkLst>
        </pc:spChg>
      </pc:sldChg>
      <pc:sldChg chg="delSp modSp add mod replId modClrScheme chgLayout">
        <pc:chgData name="Utente guest" userId="S::urn:spo:anon#e3f084d050b0f084e22c8d3de614762229dbbb41e3c86d7fc5f57d48cf72e954::" providerId="AD" clId="Web-{6EFCB0A5-9523-AE14-233C-E01E30A23E36}" dt="2021-12-04T11:19:02.401" v="1776"/>
        <pc:sldMkLst>
          <pc:docMk/>
          <pc:sldMk cId="294873960" sldId="333"/>
        </pc:sldMkLst>
        <pc:spChg chg="mod ord">
          <ac:chgData name="Utente guest" userId="S::urn:spo:anon#e3f084d050b0f084e22c8d3de614762229dbbb41e3c86d7fc5f57d48cf72e954::" providerId="AD" clId="Web-{6EFCB0A5-9523-AE14-233C-E01E30A23E36}" dt="2021-12-04T11:11:16.418" v="1773"/>
          <ac:spMkLst>
            <pc:docMk/>
            <pc:sldMk cId="294873960" sldId="333"/>
            <ac:spMk id="2" creationId="{00000000-0000-0000-0000-000000000000}"/>
          </ac:spMkLst>
        </pc:spChg>
        <pc:spChg chg="del">
          <ac:chgData name="Utente guest" userId="S::urn:spo:anon#e3f084d050b0f084e22c8d3de614762229dbbb41e3c86d7fc5f57d48cf72e954::" providerId="AD" clId="Web-{6EFCB0A5-9523-AE14-233C-E01E30A23E36}" dt="2021-12-04T08:57:14.438" v="351"/>
          <ac:spMkLst>
            <pc:docMk/>
            <pc:sldMk cId="294873960" sldId="333"/>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294873960" sldId="333"/>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2054864804" sldId="334"/>
        </pc:sldMkLst>
        <pc:spChg chg="mod ord">
          <ac:chgData name="Utente guest" userId="S::urn:spo:anon#e3f084d050b0f084e22c8d3de614762229dbbb41e3c86d7fc5f57d48cf72e954::" providerId="AD" clId="Web-{6EFCB0A5-9523-AE14-233C-E01E30A23E36}" dt="2021-12-04T11:11:16.418" v="1773"/>
          <ac:spMkLst>
            <pc:docMk/>
            <pc:sldMk cId="2054864804" sldId="334"/>
            <ac:spMk id="2" creationId="{00000000-0000-0000-0000-000000000000}"/>
          </ac:spMkLst>
        </pc:spChg>
        <pc:spChg chg="mod">
          <ac:chgData name="Utente guest" userId="S::urn:spo:anon#e3f084d050b0f084e22c8d3de614762229dbbb41e3c86d7fc5f57d48cf72e954::" providerId="AD" clId="Web-{6EFCB0A5-9523-AE14-233C-E01E30A23E36}" dt="2021-12-04T08:58:57.178" v="387" actId="20577"/>
          <ac:spMkLst>
            <pc:docMk/>
            <pc:sldMk cId="2054864804" sldId="334"/>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2054864804" sldId="334"/>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3721695047" sldId="335"/>
        </pc:sldMkLst>
        <pc:spChg chg="mod ord">
          <ac:chgData name="Utente guest" userId="S::urn:spo:anon#e3f084d050b0f084e22c8d3de614762229dbbb41e3c86d7fc5f57d48cf72e954::" providerId="AD" clId="Web-{6EFCB0A5-9523-AE14-233C-E01E30A23E36}" dt="2021-12-04T11:11:16.418" v="1773"/>
          <ac:spMkLst>
            <pc:docMk/>
            <pc:sldMk cId="3721695047" sldId="335"/>
            <ac:spMk id="2" creationId="{00000000-0000-0000-0000-000000000000}"/>
          </ac:spMkLst>
        </pc:spChg>
        <pc:spChg chg="mod">
          <ac:chgData name="Utente guest" userId="S::urn:spo:anon#e3f084d050b0f084e22c8d3de614762229dbbb41e3c86d7fc5f57d48cf72e954::" providerId="AD" clId="Web-{6EFCB0A5-9523-AE14-233C-E01E30A23E36}" dt="2021-12-04T09:53:16.591" v="725" actId="20577"/>
          <ac:spMkLst>
            <pc:docMk/>
            <pc:sldMk cId="3721695047" sldId="335"/>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3721695047" sldId="335"/>
            <ac:spMk id="5" creationId="{00000000-0000-0000-0000-000000000000}"/>
          </ac:spMkLst>
        </pc:spChg>
      </pc:sldChg>
      <pc:sldChg chg="modSp add mod replId modClrScheme chgLayout">
        <pc:chgData name="Utente guest" userId="S::urn:spo:anon#e3f084d050b0f084e22c8d3de614762229dbbb41e3c86d7fc5f57d48cf72e954::" providerId="AD" clId="Web-{6EFCB0A5-9523-AE14-233C-E01E30A23E36}" dt="2021-12-04T11:19:02.401" v="1776"/>
        <pc:sldMkLst>
          <pc:docMk/>
          <pc:sldMk cId="2601033561" sldId="336"/>
        </pc:sldMkLst>
        <pc:spChg chg="mod ord">
          <ac:chgData name="Utente guest" userId="S::urn:spo:anon#e3f084d050b0f084e22c8d3de614762229dbbb41e3c86d7fc5f57d48cf72e954::" providerId="AD" clId="Web-{6EFCB0A5-9523-AE14-233C-E01E30A23E36}" dt="2021-12-04T11:11:16.418" v="1773"/>
          <ac:spMkLst>
            <pc:docMk/>
            <pc:sldMk cId="2601033561" sldId="336"/>
            <ac:spMk id="2" creationId="{00000000-0000-0000-0000-000000000000}"/>
          </ac:spMkLst>
        </pc:spChg>
        <pc:spChg chg="mod">
          <ac:chgData name="Utente guest" userId="S::urn:spo:anon#e3f084d050b0f084e22c8d3de614762229dbbb41e3c86d7fc5f57d48cf72e954::" providerId="AD" clId="Web-{6EFCB0A5-9523-AE14-233C-E01E30A23E36}" dt="2021-12-04T09:02:13.020" v="468" actId="20577"/>
          <ac:spMkLst>
            <pc:docMk/>
            <pc:sldMk cId="2601033561" sldId="336"/>
            <ac:spMk id="3" creationId="{32674E9B-020B-4E68-8531-DC060684BFB2}"/>
          </ac:spMkLst>
        </pc:spChg>
        <pc:spChg chg="mod ord">
          <ac:chgData name="Utente guest" userId="S::urn:spo:anon#e3f084d050b0f084e22c8d3de614762229dbbb41e3c86d7fc5f57d48cf72e954::" providerId="AD" clId="Web-{6EFCB0A5-9523-AE14-233C-E01E30A23E36}" dt="2021-12-04T11:11:16.418" v="1773"/>
          <ac:spMkLst>
            <pc:docMk/>
            <pc:sldMk cId="2601033561" sldId="336"/>
            <ac:spMk id="5" creationId="{00000000-0000-0000-0000-000000000000}"/>
          </ac:spMkLst>
        </pc:spChg>
      </pc:sldChg>
      <pc:sldChg chg="addSp delSp modSp add mod replId modClrScheme chgLayout">
        <pc:chgData name="Utente guest" userId="S::urn:spo:anon#e3f084d050b0f084e22c8d3de614762229dbbb41e3c86d7fc5f57d48cf72e954::" providerId="AD" clId="Web-{6EFCB0A5-9523-AE14-233C-E01E30A23E36}" dt="2021-12-04T11:19:02.401" v="1776"/>
        <pc:sldMkLst>
          <pc:docMk/>
          <pc:sldMk cId="3881756935" sldId="337"/>
        </pc:sldMkLst>
        <pc:spChg chg="mod ord">
          <ac:chgData name="Utente guest" userId="S::urn:spo:anon#e3f084d050b0f084e22c8d3de614762229dbbb41e3c86d7fc5f57d48cf72e954::" providerId="AD" clId="Web-{6EFCB0A5-9523-AE14-233C-E01E30A23E36}" dt="2021-12-04T11:11:16.418" v="1773"/>
          <ac:spMkLst>
            <pc:docMk/>
            <pc:sldMk cId="3881756935" sldId="337"/>
            <ac:spMk id="2" creationId="{00000000-0000-0000-0000-000000000000}"/>
          </ac:spMkLst>
        </pc:spChg>
        <pc:spChg chg="del mod">
          <ac:chgData name="Utente guest" userId="S::urn:spo:anon#e3f084d050b0f084e22c8d3de614762229dbbb41e3c86d7fc5f57d48cf72e954::" providerId="AD" clId="Web-{6EFCB0A5-9523-AE14-233C-E01E30A23E36}" dt="2021-12-04T10:29:50.754" v="1187"/>
          <ac:spMkLst>
            <pc:docMk/>
            <pc:sldMk cId="3881756935" sldId="337"/>
            <ac:spMk id="4"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881756935" sldId="337"/>
            <ac:spMk id="5" creationId="{00000000-0000-0000-0000-000000000000}"/>
          </ac:spMkLst>
        </pc:spChg>
        <pc:spChg chg="add del mod">
          <ac:chgData name="Utente guest" userId="S::urn:spo:anon#e3f084d050b0f084e22c8d3de614762229dbbb41e3c86d7fc5f57d48cf72e954::" providerId="AD" clId="Web-{6EFCB0A5-9523-AE14-233C-E01E30A23E36}" dt="2021-12-04T10:29:56.238" v="1188"/>
          <ac:spMkLst>
            <pc:docMk/>
            <pc:sldMk cId="3881756935" sldId="337"/>
            <ac:spMk id="6" creationId="{424B0461-A8C6-4181-B885-D4B708DEE5FF}"/>
          </ac:spMkLst>
        </pc:spChg>
        <pc:spChg chg="add mod">
          <ac:chgData name="Utente guest" userId="S::urn:spo:anon#e3f084d050b0f084e22c8d3de614762229dbbb41e3c86d7fc5f57d48cf72e954::" providerId="AD" clId="Web-{6EFCB0A5-9523-AE14-233C-E01E30A23E36}" dt="2021-12-04T10:52:51.213" v="1767" actId="20577"/>
          <ac:spMkLst>
            <pc:docMk/>
            <pc:sldMk cId="3881756935" sldId="337"/>
            <ac:spMk id="8" creationId="{F90C4B8D-00B7-480D-AC80-14226262D8F6}"/>
          </ac:spMkLst>
        </pc:spChg>
        <pc:spChg chg="add mod">
          <ac:chgData name="Utente guest" userId="S::urn:spo:anon#e3f084d050b0f084e22c8d3de614762229dbbb41e3c86d7fc5f57d48cf72e954::" providerId="AD" clId="Web-{6EFCB0A5-9523-AE14-233C-E01E30A23E36}" dt="2021-12-04T10:52:47.634" v="1765" actId="20577"/>
          <ac:spMkLst>
            <pc:docMk/>
            <pc:sldMk cId="3881756935" sldId="337"/>
            <ac:spMk id="10" creationId="{C6E88E37-4321-409D-8CD3-FFF87AF86D74}"/>
          </ac:spMkLst>
        </pc:spChg>
      </pc:sldChg>
      <pc:sldChg chg="modSp mod modClrScheme chgLayout">
        <pc:chgData name="Utente guest" userId="S::urn:spo:anon#e3f084d050b0f084e22c8d3de614762229dbbb41e3c86d7fc5f57d48cf72e954::" providerId="AD" clId="Web-{6EFCB0A5-9523-AE14-233C-E01E30A23E36}" dt="2021-12-04T11:19:02.401" v="1776"/>
        <pc:sldMkLst>
          <pc:docMk/>
          <pc:sldMk cId="2270458587" sldId="338"/>
        </pc:sldMkLst>
        <pc:spChg chg="mod ord">
          <ac:chgData name="Utente guest" userId="S::urn:spo:anon#e3f084d050b0f084e22c8d3de614762229dbbb41e3c86d7fc5f57d48cf72e954::" providerId="AD" clId="Web-{6EFCB0A5-9523-AE14-233C-E01E30A23E36}" dt="2021-12-04T11:11:16.418" v="1773"/>
          <ac:spMkLst>
            <pc:docMk/>
            <pc:sldMk cId="2270458587" sldId="338"/>
            <ac:spMk id="2" creationId="{48817D3E-2FD0-4ED2-8BA2-9FA4D0C60077}"/>
          </ac:spMkLst>
        </pc:spChg>
        <pc:spChg chg="mod ord">
          <ac:chgData name="Utente guest" userId="S::urn:spo:anon#e3f084d050b0f084e22c8d3de614762229dbbb41e3c86d7fc5f57d48cf72e954::" providerId="AD" clId="Web-{6EFCB0A5-9523-AE14-233C-E01E30A23E36}" dt="2021-12-04T11:11:16.418" v="1773"/>
          <ac:spMkLst>
            <pc:docMk/>
            <pc:sldMk cId="2270458587" sldId="338"/>
            <ac:spMk id="3" creationId="{6BC24D09-C01E-4821-A3D9-4E1E18DC61FB}"/>
          </ac:spMkLst>
        </pc:spChg>
      </pc:sldChg>
      <pc:sldChg chg="del">
        <pc:chgData name="Utente guest" userId="S::urn:spo:anon#e3f084d050b0f084e22c8d3de614762229dbbb41e3c86d7fc5f57d48cf72e954::" providerId="AD" clId="Web-{6EFCB0A5-9523-AE14-233C-E01E30A23E36}" dt="2021-12-04T10:51:38.005" v="1753"/>
        <pc:sldMkLst>
          <pc:docMk/>
          <pc:sldMk cId="454031121" sldId="339"/>
        </pc:sldMkLst>
      </pc:sldChg>
      <pc:sldChg chg="modSp add mod ord replId modClrScheme chgLayout">
        <pc:chgData name="Utente guest" userId="S::urn:spo:anon#e3f084d050b0f084e22c8d3de614762229dbbb41e3c86d7fc5f57d48cf72e954::" providerId="AD" clId="Web-{6EFCB0A5-9523-AE14-233C-E01E30A23E36}" dt="2021-12-04T11:19:02.401" v="1776"/>
        <pc:sldMkLst>
          <pc:docMk/>
          <pc:sldMk cId="3388926184" sldId="340"/>
        </pc:sldMkLst>
        <pc:spChg chg="mod ord">
          <ac:chgData name="Utente guest" userId="S::urn:spo:anon#e3f084d050b0f084e22c8d3de614762229dbbb41e3c86d7fc5f57d48cf72e954::" providerId="AD" clId="Web-{6EFCB0A5-9523-AE14-233C-E01E30A23E36}" dt="2021-12-04T11:11:16.418" v="1773"/>
          <ac:spMkLst>
            <pc:docMk/>
            <pc:sldMk cId="3388926184" sldId="340"/>
            <ac:spMk id="4" creationId="{00000000-0000-0000-0000-000000000000}"/>
          </ac:spMkLst>
        </pc:spChg>
        <pc:spChg chg="mod ord">
          <ac:chgData name="Utente guest" userId="S::urn:spo:anon#e3f084d050b0f084e22c8d3de614762229dbbb41e3c86d7fc5f57d48cf72e954::" providerId="AD" clId="Web-{6EFCB0A5-9523-AE14-233C-E01E30A23E36}" dt="2021-12-04T11:11:16.418" v="1773"/>
          <ac:spMkLst>
            <pc:docMk/>
            <pc:sldMk cId="3388926184" sldId="340"/>
            <ac:spMk id="5" creationId="{00000000-0000-0000-0000-000000000000}"/>
          </ac:spMkLst>
        </pc:spChg>
      </pc:sldChg>
      <pc:sldChg chg="modSp new ord">
        <pc:chgData name="Utente guest" userId="S::urn:spo:anon#e3f084d050b0f084e22c8d3de614762229dbbb41e3c86d7fc5f57d48cf72e954::" providerId="AD" clId="Web-{6EFCB0A5-9523-AE14-233C-E01E30A23E36}" dt="2021-12-04T11:24:01.918" v="1814" actId="20577"/>
        <pc:sldMkLst>
          <pc:docMk/>
          <pc:sldMk cId="2506895816" sldId="341"/>
        </pc:sldMkLst>
        <pc:spChg chg="mod">
          <ac:chgData name="Utente guest" userId="S::urn:spo:anon#e3f084d050b0f084e22c8d3de614762229dbbb41e3c86d7fc5f57d48cf72e954::" providerId="AD" clId="Web-{6EFCB0A5-9523-AE14-233C-E01E30A23E36}" dt="2021-12-04T11:23:27.120" v="1799" actId="20577"/>
          <ac:spMkLst>
            <pc:docMk/>
            <pc:sldMk cId="2506895816" sldId="341"/>
            <ac:spMk id="2" creationId="{D7E7C968-8EE4-4C1A-B71C-46BBC2ADC8E9}"/>
          </ac:spMkLst>
        </pc:spChg>
        <pc:spChg chg="mod">
          <ac:chgData name="Utente guest" userId="S::urn:spo:anon#e3f084d050b0f084e22c8d3de614762229dbbb41e3c86d7fc5f57d48cf72e954::" providerId="AD" clId="Web-{6EFCB0A5-9523-AE14-233C-E01E30A23E36}" dt="2021-12-04T11:24:01.918" v="1814" actId="20577"/>
          <ac:spMkLst>
            <pc:docMk/>
            <pc:sldMk cId="2506895816" sldId="341"/>
            <ac:spMk id="3" creationId="{F2693880-0A84-451B-B45D-DC26C4A7CDD4}"/>
          </ac:spMkLst>
        </pc:spChg>
      </pc:sldChg>
      <pc:sldChg chg="new del">
        <pc:chgData name="Utente guest" userId="S::urn:spo:anon#e3f084d050b0f084e22c8d3de614762229dbbb41e3c86d7fc5f57d48cf72e954::" providerId="AD" clId="Web-{6EFCB0A5-9523-AE14-233C-E01E30A23E36}" dt="2021-12-04T11:23:15.119" v="1788"/>
        <pc:sldMkLst>
          <pc:docMk/>
          <pc:sldMk cId="2593624148" sldId="341"/>
        </pc:sldMkLst>
      </pc:sldChg>
      <pc:sldChg chg="new del">
        <pc:chgData name="Utente guest" userId="S::urn:spo:anon#e3f084d050b0f084e22c8d3de614762229dbbb41e3c86d7fc5f57d48cf72e954::" providerId="AD" clId="Web-{6EFCB0A5-9523-AE14-233C-E01E30A23E36}" dt="2021-12-04T11:23:11.509" v="1786"/>
        <pc:sldMkLst>
          <pc:docMk/>
          <pc:sldMk cId="3463428824" sldId="341"/>
        </pc:sldMkLst>
      </pc:sldChg>
      <pc:sldMasterChg chg="del delSldLayout">
        <pc:chgData name="Utente guest" userId="S::urn:spo:anon#e3f084d050b0f084e22c8d3de614762229dbbb41e3c86d7fc5f57d48cf72e954::" providerId="AD" clId="Web-{6EFCB0A5-9523-AE14-233C-E01E30A23E36}" dt="2021-12-04T11:05:21.412" v="1768"/>
        <pc:sldMasterMkLst>
          <pc:docMk/>
          <pc:sldMasterMk cId="2881338706" sldId="2147483697"/>
        </pc:sldMasterMkLst>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206181424" sldId="2147483698"/>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1198984742" sldId="2147483699"/>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1516098334" sldId="2147483700"/>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097269630" sldId="2147483701"/>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4222649341" sldId="2147483702"/>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29554033" sldId="2147483703"/>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3785391502" sldId="2147483704"/>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3675479912" sldId="2147483705"/>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9098216" sldId="2147483706"/>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550991664" sldId="2147483707"/>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964219617" sldId="2147483708"/>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857117885" sldId="2147483709"/>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687969448" sldId="2147483710"/>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4252643429" sldId="2147483711"/>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525836481" sldId="2147483712"/>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05750650" sldId="2147483713"/>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2047287190" sldId="2147483714"/>
          </pc:sldLayoutMkLst>
        </pc:sldLayoutChg>
        <pc:sldLayoutChg chg="del">
          <pc:chgData name="Utente guest" userId="S::urn:spo:anon#e3f084d050b0f084e22c8d3de614762229dbbb41e3c86d7fc5f57d48cf72e954::" providerId="AD" clId="Web-{6EFCB0A5-9523-AE14-233C-E01E30A23E36}" dt="2021-12-04T11:05:21.412" v="1768"/>
          <pc:sldLayoutMkLst>
            <pc:docMk/>
            <pc:sldMasterMk cId="2881338706" sldId="2147483697"/>
            <pc:sldLayoutMk cId="78693830" sldId="2147483715"/>
          </pc:sldLayoutMkLst>
        </pc:sldLayoutChg>
      </pc:sldMasterChg>
      <pc:sldMasterChg chg="add addSldLayout modSldLayout">
        <pc:chgData name="Utente guest" userId="S::urn:spo:anon#e3f084d050b0f084e22c8d3de614762229dbbb41e3c86d7fc5f57d48cf72e954::" providerId="AD" clId="Web-{6EFCB0A5-9523-AE14-233C-E01E30A23E36}" dt="2021-12-04T11:05:21.412" v="1768"/>
        <pc:sldMasterMkLst>
          <pc:docMk/>
          <pc:sldMasterMk cId="89285933" sldId="2147483716"/>
        </pc:sldMasterMkLst>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457114997" sldId="2147483717"/>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993990758" sldId="2147483718"/>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586224650" sldId="2147483719"/>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213342395" sldId="2147483720"/>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585663209" sldId="2147483721"/>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764357170" sldId="2147483722"/>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528005678" sldId="2147483723"/>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3899784785" sldId="2147483724"/>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64498228" sldId="2147483725"/>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057494814" sldId="2147483726"/>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2675447209" sldId="2147483727"/>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072201400" sldId="2147483728"/>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036334255" sldId="2147483729"/>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3780009738" sldId="2147483730"/>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628291392" sldId="2147483731"/>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1479216503" sldId="2147483732"/>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3737698079" sldId="2147483733"/>
          </pc:sldLayoutMkLst>
        </pc:sldLayoutChg>
        <pc:sldLayoutChg chg="add mod replId">
          <pc:chgData name="Utente guest" userId="S::urn:spo:anon#e3f084d050b0f084e22c8d3de614762229dbbb41e3c86d7fc5f57d48cf72e954::" providerId="AD" clId="Web-{6EFCB0A5-9523-AE14-233C-E01E30A23E36}" dt="2021-12-04T11:05:21.412" v="1768"/>
          <pc:sldLayoutMkLst>
            <pc:docMk/>
            <pc:sldMasterMk cId="89285933" sldId="2147483716"/>
            <pc:sldLayoutMk cId="4214900799" sldId="2147483734"/>
          </pc:sldLayoutMkLst>
        </pc:sldLayoutChg>
      </pc:sldMasterChg>
      <pc:sldMasterChg chg="del delSldLayout">
        <pc:chgData name="Utente guest" userId="S::urn:spo:anon#e3f084d050b0f084e22c8d3de614762229dbbb41e3c86d7fc5f57d48cf72e954::" providerId="AD" clId="Web-{6EFCB0A5-9523-AE14-233C-E01E30A23E36}" dt="2021-12-04T11:10:31.806" v="1771"/>
        <pc:sldMasterMkLst>
          <pc:docMk/>
          <pc:sldMasterMk cId="2186127391" sldId="2147483788"/>
        </pc:sldMasterMkLst>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173679673" sldId="2147483789"/>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077959158" sldId="2147483790"/>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2598255025" sldId="2147483791"/>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588529107" sldId="2147483792"/>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765521611" sldId="2147483793"/>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3680266930" sldId="2147483794"/>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954696607" sldId="2147483795"/>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2033752472" sldId="2147483796"/>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3399731140" sldId="2147483797"/>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547859901" sldId="2147483798"/>
          </pc:sldLayoutMkLst>
        </pc:sldLayoutChg>
        <pc:sldLayoutChg chg="del">
          <pc:chgData name="Utente guest" userId="S::urn:spo:anon#e3f084d050b0f084e22c8d3de614762229dbbb41e3c86d7fc5f57d48cf72e954::" providerId="AD" clId="Web-{6EFCB0A5-9523-AE14-233C-E01E30A23E36}" dt="2021-12-04T11:10:31.806" v="1771"/>
          <pc:sldLayoutMkLst>
            <pc:docMk/>
            <pc:sldMasterMk cId="2186127391" sldId="2147483788"/>
            <pc:sldLayoutMk cId="1934827355" sldId="2147483799"/>
          </pc:sldLayoutMkLst>
        </pc:sldLayoutChg>
      </pc:sldMasterChg>
      <pc:sldMasterChg chg="add del addSldLayout delSldLayout modSldLayout">
        <pc:chgData name="Utente guest" userId="S::urn:spo:anon#e3f084d050b0f084e22c8d3de614762229dbbb41e3c86d7fc5f57d48cf72e954::" providerId="AD" clId="Web-{6EFCB0A5-9523-AE14-233C-E01E30A23E36}" dt="2021-12-04T11:10:51.541" v="1772"/>
        <pc:sldMasterMkLst>
          <pc:docMk/>
          <pc:sldMasterMk cId="2720487893" sldId="2147483800"/>
        </pc:sldMasterMkLst>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3349359410" sldId="2147483801"/>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424660598" sldId="2147483802"/>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132536327" sldId="2147483803"/>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3180603900" sldId="2147483804"/>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417591137" sldId="2147483805"/>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4145711834" sldId="2147483806"/>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1549274151" sldId="2147483807"/>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365111047" sldId="2147483808"/>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2923366742" sldId="2147483809"/>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3548237437" sldId="2147483810"/>
          </pc:sldLayoutMkLst>
        </pc:sldLayoutChg>
        <pc:sldLayoutChg chg="add del mod replId">
          <pc:chgData name="Utente guest" userId="S::urn:spo:anon#e3f084d050b0f084e22c8d3de614762229dbbb41e3c86d7fc5f57d48cf72e954::" providerId="AD" clId="Web-{6EFCB0A5-9523-AE14-233C-E01E30A23E36}" dt="2021-12-04T11:10:51.541" v="1772"/>
          <pc:sldLayoutMkLst>
            <pc:docMk/>
            <pc:sldMasterMk cId="2720487893" sldId="2147483800"/>
            <pc:sldLayoutMk cId="156464013" sldId="2147483811"/>
          </pc:sldLayoutMkLst>
        </pc:sldLayoutChg>
      </pc:sldMasterChg>
      <pc:sldMasterChg chg="add del addSldLayout delSldLayout modSldLayout">
        <pc:chgData name="Utente guest" userId="S::urn:spo:anon#e3f084d050b0f084e22c8d3de614762229dbbb41e3c86d7fc5f57d48cf72e954::" providerId="AD" clId="Web-{6EFCB0A5-9523-AE14-233C-E01E30A23E36}" dt="2021-12-04T11:11:16.418" v="1773"/>
        <pc:sldMasterMkLst>
          <pc:docMk/>
          <pc:sldMasterMk cId="1997863923" sldId="2147483812"/>
        </pc:sldMasterMkLst>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2944439025" sldId="2147483813"/>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676951598" sldId="2147483814"/>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3702968611" sldId="2147483815"/>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621239347" sldId="2147483816"/>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712872421" sldId="2147483817"/>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058791815" sldId="2147483818"/>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044783062" sldId="2147483819"/>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3348491003" sldId="2147483820"/>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171545052" sldId="2147483821"/>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1175452235" sldId="2147483822"/>
          </pc:sldLayoutMkLst>
        </pc:sldLayoutChg>
        <pc:sldLayoutChg chg="add del mod replId">
          <pc:chgData name="Utente guest" userId="S::urn:spo:anon#e3f084d050b0f084e22c8d3de614762229dbbb41e3c86d7fc5f57d48cf72e954::" providerId="AD" clId="Web-{6EFCB0A5-9523-AE14-233C-E01E30A23E36}" dt="2021-12-04T11:11:16.418" v="1773"/>
          <pc:sldLayoutMkLst>
            <pc:docMk/>
            <pc:sldMasterMk cId="1997863923" sldId="2147483812"/>
            <pc:sldLayoutMk cId="739333637" sldId="2147483823"/>
          </pc:sldLayoutMkLst>
        </pc:sldLayoutChg>
      </pc:sldMasterChg>
      <pc:sldMasterChg chg="add addSldLayout modSldLayout">
        <pc:chgData name="Utente guest" userId="S::urn:spo:anon#e3f084d050b0f084e22c8d3de614762229dbbb41e3c86d7fc5f57d48cf72e954::" providerId="AD" clId="Web-{6EFCB0A5-9523-AE14-233C-E01E30A23E36}" dt="2021-12-04T11:11:16.418" v="1773"/>
        <pc:sldMasterMkLst>
          <pc:docMk/>
          <pc:sldMasterMk cId="4060367026" sldId="2147483824"/>
        </pc:sldMasterMkLst>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974671306" sldId="2147483825"/>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788713090" sldId="2147483826"/>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4205281126" sldId="2147483827"/>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726981550" sldId="2147483828"/>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2787387639" sldId="2147483829"/>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794276980" sldId="2147483830"/>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361634684" sldId="2147483831"/>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4029303253" sldId="2147483832"/>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2096771072" sldId="2147483833"/>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82316942" sldId="2147483834"/>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1979385101" sldId="2147483835"/>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031603449" sldId="2147483836"/>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703883078" sldId="2147483837"/>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3744732936" sldId="2147483838"/>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2482712971" sldId="2147483839"/>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1926029432" sldId="2147483840"/>
          </pc:sldLayoutMkLst>
        </pc:sldLayoutChg>
        <pc:sldLayoutChg chg="add mod replId">
          <pc:chgData name="Utente guest" userId="S::urn:spo:anon#e3f084d050b0f084e22c8d3de614762229dbbb41e3c86d7fc5f57d48cf72e954::" providerId="AD" clId="Web-{6EFCB0A5-9523-AE14-233C-E01E30A23E36}" dt="2021-12-04T11:11:16.418" v="1773"/>
          <pc:sldLayoutMkLst>
            <pc:docMk/>
            <pc:sldMasterMk cId="4060367026" sldId="2147483824"/>
            <pc:sldLayoutMk cId="1299709155" sldId="2147483841"/>
          </pc:sldLayoutMkLst>
        </pc:sldLayoutChg>
      </pc:sldMasterChg>
      <pc:sldMasterChg chg="mod setBg modSldLayout">
        <pc:chgData name="Utente guest" userId="S::urn:spo:anon#e3f084d050b0f084e22c8d3de614762229dbbb41e3c86d7fc5f57d48cf72e954::" providerId="AD" clId="Web-{6EFCB0A5-9523-AE14-233C-E01E30A23E36}" dt="2021-12-04T11:19:02.401" v="1776"/>
        <pc:sldMasterMkLst>
          <pc:docMk/>
          <pc:sldMasterMk cId="3381374042" sldId="2147483860"/>
        </pc:sldMasterMkLst>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201491071" sldId="2147483861"/>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165679747" sldId="2147483862"/>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392820347" sldId="2147483863"/>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955398444" sldId="2147483864"/>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453253260" sldId="2147483865"/>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1532031629" sldId="2147483866"/>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1317499266" sldId="2147483867"/>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1905656936" sldId="2147483868"/>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3588319810" sldId="2147483869"/>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2390993800" sldId="2147483870"/>
          </pc:sldLayoutMkLst>
        </pc:sldLayoutChg>
        <pc:sldLayoutChg chg="mod">
          <pc:chgData name="Utente guest" userId="S::urn:spo:anon#e3f084d050b0f084e22c8d3de614762229dbbb41e3c86d7fc5f57d48cf72e954::" providerId="AD" clId="Web-{6EFCB0A5-9523-AE14-233C-E01E30A23E36}" dt="2021-12-04T11:19:02.401" v="1776"/>
          <pc:sldLayoutMkLst>
            <pc:docMk/>
            <pc:sldMasterMk cId="3381374042" sldId="2147483860"/>
            <pc:sldLayoutMk cId="4276433364" sldId="2147483871"/>
          </pc:sldLayoutMkLst>
        </pc:sldLayoutChg>
      </pc:sldMasterChg>
    </pc:docChg>
  </pc:docChgLst>
  <pc:docChgLst>
    <pc:chgData name="Davide Canali" userId="3fbc94e4-be83-4506-ba85-954c712d8014" providerId="ADAL" clId="{7C4EDAAA-979C-40C2-B78E-56A25F462846}"/>
    <pc:docChg chg="undo custSel addSld delSld modSld sldOrd modMainMaster">
      <pc:chgData name="Davide Canali" userId="3fbc94e4-be83-4506-ba85-954c712d8014" providerId="ADAL" clId="{7C4EDAAA-979C-40C2-B78E-56A25F462846}" dt="2021-12-06T18:02:58.748" v="3348" actId="20577"/>
      <pc:docMkLst>
        <pc:docMk/>
      </pc:docMkLst>
      <pc:sldChg chg="addSp delSp modSp mod setBg modClrScheme delDesignElem chgLayout">
        <pc:chgData name="Davide Canali" userId="3fbc94e4-be83-4506-ba85-954c712d8014" providerId="ADAL" clId="{7C4EDAAA-979C-40C2-B78E-56A25F462846}" dt="2021-12-04T11:20:07.297" v="2822" actId="26606"/>
        <pc:sldMkLst>
          <pc:docMk/>
          <pc:sldMk cId="120527830" sldId="256"/>
        </pc:sldMkLst>
        <pc:spChg chg="mod">
          <ac:chgData name="Davide Canali" userId="3fbc94e4-be83-4506-ba85-954c712d8014" providerId="ADAL" clId="{7C4EDAAA-979C-40C2-B78E-56A25F462846}" dt="2021-12-04T11:20:07.297" v="2822" actId="26606"/>
          <ac:spMkLst>
            <pc:docMk/>
            <pc:sldMk cId="120527830" sldId="256"/>
            <ac:spMk id="2" creationId="{00000000-0000-0000-0000-000000000000}"/>
          </ac:spMkLst>
        </pc:spChg>
        <pc:spChg chg="mod">
          <ac:chgData name="Davide Canali" userId="3fbc94e4-be83-4506-ba85-954c712d8014" providerId="ADAL" clId="{7C4EDAAA-979C-40C2-B78E-56A25F462846}" dt="2021-12-04T11:20:07.297" v="2822" actId="26606"/>
          <ac:spMkLst>
            <pc:docMk/>
            <pc:sldMk cId="120527830" sldId="256"/>
            <ac:spMk id="3" creationId="{00000000-0000-0000-0000-000000000000}"/>
          </ac:spMkLst>
        </pc:spChg>
        <pc:spChg chg="add del">
          <ac:chgData name="Davide Canali" userId="3fbc94e4-be83-4506-ba85-954c712d8014" providerId="ADAL" clId="{7C4EDAAA-979C-40C2-B78E-56A25F462846}" dt="2021-12-04T11:12:52.205" v="2744" actId="26606"/>
          <ac:spMkLst>
            <pc:docMk/>
            <pc:sldMk cId="120527830" sldId="256"/>
            <ac:spMk id="5" creationId="{2C10C105-EEB5-43F7-AA95-5DDB920D75B0}"/>
          </ac:spMkLst>
        </pc:spChg>
        <pc:spChg chg="add del">
          <ac:chgData name="Davide Canali" userId="3fbc94e4-be83-4506-ba85-954c712d8014" providerId="ADAL" clId="{7C4EDAAA-979C-40C2-B78E-56A25F462846}" dt="2021-12-04T11:13:00.676" v="2746" actId="26606"/>
          <ac:spMkLst>
            <pc:docMk/>
            <pc:sldMk cId="120527830" sldId="256"/>
            <ac:spMk id="13" creationId="{69652D62-ECFB-408E-ABE6-155A644F433D}"/>
          </ac:spMkLst>
        </pc:spChg>
        <pc:spChg chg="add del">
          <ac:chgData name="Davide Canali" userId="3fbc94e4-be83-4506-ba85-954c712d8014" providerId="ADAL" clId="{7C4EDAAA-979C-40C2-B78E-56A25F462846}" dt="2021-12-04T11:13:00.676" v="2746" actId="26606"/>
          <ac:spMkLst>
            <pc:docMk/>
            <pc:sldMk cId="120527830" sldId="256"/>
            <ac:spMk id="14" creationId="{C1FEA985-924B-4044-8778-32D1E7164C01}"/>
          </ac:spMkLst>
        </pc:spChg>
        <pc:spChg chg="add del">
          <ac:chgData name="Davide Canali" userId="3fbc94e4-be83-4506-ba85-954c712d8014" providerId="ADAL" clId="{7C4EDAAA-979C-40C2-B78E-56A25F462846}" dt="2021-12-04T11:05:55.475" v="2678"/>
          <ac:spMkLst>
            <pc:docMk/>
            <pc:sldMk cId="120527830" sldId="256"/>
            <ac:spMk id="15" creationId="{781BBDC9-2DC6-4959-AC3D-49A5DCB05DA7}"/>
          </ac:spMkLst>
        </pc:spChg>
        <pc:spChg chg="add del">
          <ac:chgData name="Davide Canali" userId="3fbc94e4-be83-4506-ba85-954c712d8014" providerId="ADAL" clId="{7C4EDAAA-979C-40C2-B78E-56A25F462846}" dt="2021-12-04T11:13:02.414" v="2748" actId="26606"/>
          <ac:spMkLst>
            <pc:docMk/>
            <pc:sldMk cId="120527830" sldId="256"/>
            <ac:spMk id="16" creationId="{769960A3-4EE1-43D2-ABFC-C7A03ED21489}"/>
          </ac:spMkLst>
        </pc:spChg>
        <pc:spChg chg="add del">
          <ac:chgData name="Davide Canali" userId="3fbc94e4-be83-4506-ba85-954c712d8014" providerId="ADAL" clId="{7C4EDAAA-979C-40C2-B78E-56A25F462846}" dt="2021-12-04T11:05:55.475" v="2678"/>
          <ac:spMkLst>
            <pc:docMk/>
            <pc:sldMk cId="120527830" sldId="256"/>
            <ac:spMk id="17" creationId="{4B74BB55-8517-4CFE-9389-81D0E6F81F00}"/>
          </ac:spMkLst>
        </pc:spChg>
        <pc:spChg chg="add del">
          <ac:chgData name="Davide Canali" userId="3fbc94e4-be83-4506-ba85-954c712d8014" providerId="ADAL" clId="{7C4EDAAA-979C-40C2-B78E-56A25F462846}" dt="2021-12-04T11:13:03.502" v="2750" actId="26606"/>
          <ac:spMkLst>
            <pc:docMk/>
            <pc:sldMk cId="120527830" sldId="256"/>
            <ac:spMk id="20" creationId="{2C10C105-EEB5-43F7-AA95-5DDB920D75B0}"/>
          </ac:spMkLst>
        </pc:spChg>
        <pc:spChg chg="add del">
          <ac:chgData name="Davide Canali" userId="3fbc94e4-be83-4506-ba85-954c712d8014" providerId="ADAL" clId="{7C4EDAAA-979C-40C2-B78E-56A25F462846}" dt="2021-12-04T11:13:13.830" v="2752" actId="26606"/>
          <ac:spMkLst>
            <pc:docMk/>
            <pc:sldMk cId="120527830" sldId="256"/>
            <ac:spMk id="23" creationId="{69652D62-ECFB-408E-ABE6-155A644F433D}"/>
          </ac:spMkLst>
        </pc:spChg>
        <pc:spChg chg="add del">
          <ac:chgData name="Davide Canali" userId="3fbc94e4-be83-4506-ba85-954c712d8014" providerId="ADAL" clId="{7C4EDAAA-979C-40C2-B78E-56A25F462846}" dt="2021-12-04T11:13:13.830" v="2752" actId="26606"/>
          <ac:spMkLst>
            <pc:docMk/>
            <pc:sldMk cId="120527830" sldId="256"/>
            <ac:spMk id="24" creationId="{C1FEA985-924B-4044-8778-32D1E7164C01}"/>
          </ac:spMkLst>
        </pc:spChg>
        <pc:spChg chg="add del">
          <ac:chgData name="Davide Canali" userId="3fbc94e4-be83-4506-ba85-954c712d8014" providerId="ADAL" clId="{7C4EDAAA-979C-40C2-B78E-56A25F462846}" dt="2021-12-04T11:05:55.475" v="2678"/>
          <ac:spMkLst>
            <pc:docMk/>
            <pc:sldMk cId="120527830" sldId="256"/>
            <ac:spMk id="26" creationId="{08452CCF-4A27-488A-AAF4-424933CFC925}"/>
          </ac:spMkLst>
        </pc:spChg>
        <pc:spChg chg="add del">
          <ac:chgData name="Davide Canali" userId="3fbc94e4-be83-4506-ba85-954c712d8014" providerId="ADAL" clId="{7C4EDAAA-979C-40C2-B78E-56A25F462846}" dt="2021-12-04T11:13:15.101" v="2754" actId="26606"/>
          <ac:spMkLst>
            <pc:docMk/>
            <pc:sldMk cId="120527830" sldId="256"/>
            <ac:spMk id="27" creationId="{2C10C105-EEB5-43F7-AA95-5DDB920D75B0}"/>
          </ac:spMkLst>
        </pc:spChg>
        <pc:spChg chg="add del">
          <ac:chgData name="Davide Canali" userId="3fbc94e4-be83-4506-ba85-954c712d8014" providerId="ADAL" clId="{7C4EDAAA-979C-40C2-B78E-56A25F462846}" dt="2021-12-04T11:15:47.273" v="2770" actId="26606"/>
          <ac:spMkLst>
            <pc:docMk/>
            <pc:sldMk cId="120527830" sldId="256"/>
            <ac:spMk id="30" creationId="{69652D62-ECFB-408E-ABE6-155A644F433D}"/>
          </ac:spMkLst>
        </pc:spChg>
        <pc:spChg chg="add del">
          <ac:chgData name="Davide Canali" userId="3fbc94e4-be83-4506-ba85-954c712d8014" providerId="ADAL" clId="{7C4EDAAA-979C-40C2-B78E-56A25F462846}" dt="2021-12-04T11:15:47.273" v="2770" actId="26606"/>
          <ac:spMkLst>
            <pc:docMk/>
            <pc:sldMk cId="120527830" sldId="256"/>
            <ac:spMk id="31" creationId="{C1FEA985-924B-4044-8778-32D1E7164C01}"/>
          </ac:spMkLst>
        </pc:spChg>
        <pc:spChg chg="add del">
          <ac:chgData name="Davide Canali" userId="3fbc94e4-be83-4506-ba85-954c712d8014" providerId="ADAL" clId="{7C4EDAAA-979C-40C2-B78E-56A25F462846}" dt="2021-12-04T11:16:45.932" v="2788" actId="26606"/>
          <ac:spMkLst>
            <pc:docMk/>
            <pc:sldMk cId="120527830" sldId="256"/>
            <ac:spMk id="37" creationId="{69652D62-ECFB-408E-ABE6-155A644F433D}"/>
          </ac:spMkLst>
        </pc:spChg>
        <pc:spChg chg="add del">
          <ac:chgData name="Davide Canali" userId="3fbc94e4-be83-4506-ba85-954c712d8014" providerId="ADAL" clId="{7C4EDAAA-979C-40C2-B78E-56A25F462846}" dt="2021-12-04T11:16:45.932" v="2788" actId="26606"/>
          <ac:spMkLst>
            <pc:docMk/>
            <pc:sldMk cId="120527830" sldId="256"/>
            <ac:spMk id="39" creationId="{C1FEA985-924B-4044-8778-32D1E7164C01}"/>
          </ac:spMkLst>
        </pc:spChg>
        <pc:spChg chg="add del">
          <ac:chgData name="Davide Canali" userId="3fbc94e4-be83-4506-ba85-954c712d8014" providerId="ADAL" clId="{7C4EDAAA-979C-40C2-B78E-56A25F462846}" dt="2021-12-04T11:17:11.772" v="2790" actId="26606"/>
          <ac:spMkLst>
            <pc:docMk/>
            <pc:sldMk cId="120527830" sldId="256"/>
            <ac:spMk id="46" creationId="{9A6C2C86-63BF-47D5-AA3F-905111A238E2}"/>
          </ac:spMkLst>
        </pc:spChg>
        <pc:spChg chg="add del">
          <ac:chgData name="Davide Canali" userId="3fbc94e4-be83-4506-ba85-954c712d8014" providerId="ADAL" clId="{7C4EDAAA-979C-40C2-B78E-56A25F462846}" dt="2021-12-04T11:18:10.795" v="2801"/>
          <ac:spMkLst>
            <pc:docMk/>
            <pc:sldMk cId="120527830" sldId="256"/>
            <ac:spMk id="53" creationId="{69652D62-ECFB-408E-ABE6-155A644F433D}"/>
          </ac:spMkLst>
        </pc:spChg>
        <pc:spChg chg="add del">
          <ac:chgData name="Davide Canali" userId="3fbc94e4-be83-4506-ba85-954c712d8014" providerId="ADAL" clId="{7C4EDAAA-979C-40C2-B78E-56A25F462846}" dt="2021-12-04T11:18:10.795" v="2801"/>
          <ac:spMkLst>
            <pc:docMk/>
            <pc:sldMk cId="120527830" sldId="256"/>
            <ac:spMk id="55" creationId="{C1FEA985-924B-4044-8778-32D1E7164C01}"/>
          </ac:spMkLst>
        </pc:spChg>
        <pc:grpChg chg="add del">
          <ac:chgData name="Davide Canali" userId="3fbc94e4-be83-4506-ba85-954c712d8014" providerId="ADAL" clId="{7C4EDAAA-979C-40C2-B78E-56A25F462846}" dt="2021-12-04T11:05:55.475" v="2678"/>
          <ac:grpSpMkLst>
            <pc:docMk/>
            <pc:sldMk cId="120527830" sldId="256"/>
            <ac:grpSpMk id="8" creationId="{6CC7770B-E4E1-42D6-9437-DAA4A3A9E659}"/>
          </ac:grpSpMkLst>
        </pc:grpChg>
        <pc:grpChg chg="add del">
          <ac:chgData name="Davide Canali" userId="3fbc94e4-be83-4506-ba85-954c712d8014" providerId="ADAL" clId="{7C4EDAAA-979C-40C2-B78E-56A25F462846}" dt="2021-12-04T11:05:55.475" v="2678"/>
          <ac:grpSpMkLst>
            <pc:docMk/>
            <pc:sldMk cId="120527830" sldId="256"/>
            <ac:grpSpMk id="19" creationId="{A3F7C935-E41E-4E8D-91DF-D3BAB9521DF0}"/>
          </ac:grpSpMkLst>
        </pc:grpChg>
        <pc:picChg chg="add del">
          <ac:chgData name="Davide Canali" userId="3fbc94e4-be83-4506-ba85-954c712d8014" providerId="ADAL" clId="{7C4EDAAA-979C-40C2-B78E-56A25F462846}" dt="2021-12-04T11:12:52.205" v="2744" actId="26606"/>
          <ac:picMkLst>
            <pc:docMk/>
            <pc:sldMk cId="120527830" sldId="256"/>
            <ac:picMk id="10" creationId="{94BF495F-706E-4740-8918-C1F52CEA9D0B}"/>
          </ac:picMkLst>
        </pc:picChg>
        <pc:picChg chg="add del">
          <ac:chgData name="Davide Canali" userId="3fbc94e4-be83-4506-ba85-954c712d8014" providerId="ADAL" clId="{7C4EDAAA-979C-40C2-B78E-56A25F462846}" dt="2021-12-04T11:13:02.414" v="2748" actId="26606"/>
          <ac:picMkLst>
            <pc:docMk/>
            <pc:sldMk cId="120527830" sldId="256"/>
            <ac:picMk id="18" creationId="{16ABCF9F-46A6-4370-8EC8-B1EDB4510B54}"/>
          </ac:picMkLst>
        </pc:picChg>
        <pc:picChg chg="add del">
          <ac:chgData name="Davide Canali" userId="3fbc94e4-be83-4506-ba85-954c712d8014" providerId="ADAL" clId="{7C4EDAAA-979C-40C2-B78E-56A25F462846}" dt="2021-12-04T11:13:03.502" v="2750" actId="26606"/>
          <ac:picMkLst>
            <pc:docMk/>
            <pc:sldMk cId="120527830" sldId="256"/>
            <ac:picMk id="21" creationId="{94BF495F-706E-4740-8918-C1F52CEA9D0B}"/>
          </ac:picMkLst>
        </pc:picChg>
        <pc:picChg chg="add del">
          <ac:chgData name="Davide Canali" userId="3fbc94e4-be83-4506-ba85-954c712d8014" providerId="ADAL" clId="{7C4EDAAA-979C-40C2-B78E-56A25F462846}" dt="2021-12-04T11:13:15.101" v="2754" actId="26606"/>
          <ac:picMkLst>
            <pc:docMk/>
            <pc:sldMk cId="120527830" sldId="256"/>
            <ac:picMk id="28" creationId="{94BF495F-706E-4740-8918-C1F52CEA9D0B}"/>
          </ac:picMkLst>
        </pc:picChg>
        <pc:cxnChg chg="add del">
          <ac:chgData name="Davide Canali" userId="3fbc94e4-be83-4506-ba85-954c712d8014" providerId="ADAL" clId="{7C4EDAAA-979C-40C2-B78E-56A25F462846}" dt="2021-12-04T11:13:00.676" v="2746" actId="26606"/>
          <ac:cxnSpMkLst>
            <pc:docMk/>
            <pc:sldMk cId="120527830" sldId="256"/>
            <ac:cxnSpMk id="12" creationId="{96C7F9CB-BCC3-4648-8DEF-07B0887D87D6}"/>
          </ac:cxnSpMkLst>
        </pc:cxnChg>
        <pc:cxnChg chg="add del">
          <ac:chgData name="Davide Canali" userId="3fbc94e4-be83-4506-ba85-954c712d8014" providerId="ADAL" clId="{7C4EDAAA-979C-40C2-B78E-56A25F462846}" dt="2021-12-04T11:13:13.830" v="2752" actId="26606"/>
          <ac:cxnSpMkLst>
            <pc:docMk/>
            <pc:sldMk cId="120527830" sldId="256"/>
            <ac:cxnSpMk id="25" creationId="{96C7F9CB-BCC3-4648-8DEF-07B0887D87D6}"/>
          </ac:cxnSpMkLst>
        </pc:cxnChg>
        <pc:cxnChg chg="add del">
          <ac:chgData name="Davide Canali" userId="3fbc94e4-be83-4506-ba85-954c712d8014" providerId="ADAL" clId="{7C4EDAAA-979C-40C2-B78E-56A25F462846}" dt="2021-12-04T11:15:47.273" v="2770" actId="26606"/>
          <ac:cxnSpMkLst>
            <pc:docMk/>
            <pc:sldMk cId="120527830" sldId="256"/>
            <ac:cxnSpMk id="32" creationId="{96C7F9CB-BCC3-4648-8DEF-07B0887D87D6}"/>
          </ac:cxnSpMkLst>
        </pc:cxnChg>
        <pc:cxnChg chg="add del">
          <ac:chgData name="Davide Canali" userId="3fbc94e4-be83-4506-ba85-954c712d8014" providerId="ADAL" clId="{7C4EDAAA-979C-40C2-B78E-56A25F462846}" dt="2021-12-04T11:16:45.932" v="2788" actId="26606"/>
          <ac:cxnSpMkLst>
            <pc:docMk/>
            <pc:sldMk cId="120527830" sldId="256"/>
            <ac:cxnSpMk id="41" creationId="{96C7F9CB-BCC3-4648-8DEF-07B0887D87D6}"/>
          </ac:cxnSpMkLst>
        </pc:cxnChg>
        <pc:cxnChg chg="add del">
          <ac:chgData name="Davide Canali" userId="3fbc94e4-be83-4506-ba85-954c712d8014" providerId="ADAL" clId="{7C4EDAAA-979C-40C2-B78E-56A25F462846}" dt="2021-12-04T11:17:11.772" v="2790" actId="26606"/>
          <ac:cxnSpMkLst>
            <pc:docMk/>
            <pc:sldMk cId="120527830" sldId="256"/>
            <ac:cxnSpMk id="48" creationId="{425A0768-3044-4AA9-A889-D2CAA68C517A}"/>
          </ac:cxnSpMkLst>
        </pc:cxnChg>
        <pc:cxnChg chg="add del">
          <ac:chgData name="Davide Canali" userId="3fbc94e4-be83-4506-ba85-954c712d8014" providerId="ADAL" clId="{7C4EDAAA-979C-40C2-B78E-56A25F462846}" dt="2021-12-04T11:18:10.795" v="2801"/>
          <ac:cxnSpMkLst>
            <pc:docMk/>
            <pc:sldMk cId="120527830" sldId="256"/>
            <ac:cxnSpMk id="57" creationId="{96C7F9CB-BCC3-4648-8DEF-07B0887D87D6}"/>
          </ac:cxnSpMkLst>
        </pc:cxnChg>
      </pc:sldChg>
      <pc:sldChg chg="addSp delSp modSp mod setBg delDesignElem">
        <pc:chgData name="Davide Canali" userId="3fbc94e4-be83-4506-ba85-954c712d8014" providerId="ADAL" clId="{7C4EDAAA-979C-40C2-B78E-56A25F462846}" dt="2021-12-04T11:31:09.214" v="2939"/>
        <pc:sldMkLst>
          <pc:docMk/>
          <pc:sldMk cId="1650179272" sldId="257"/>
        </pc:sldMkLst>
        <pc:spChg chg="mod">
          <ac:chgData name="Davide Canali" userId="3fbc94e4-be83-4506-ba85-954c712d8014" providerId="ADAL" clId="{7C4EDAAA-979C-40C2-B78E-56A25F462846}" dt="2021-12-04T11:17:47.496" v="2797" actId="26606"/>
          <ac:spMkLst>
            <pc:docMk/>
            <pc:sldMk cId="1650179272" sldId="257"/>
            <ac:spMk id="2" creationId="{00000000-0000-0000-0000-000000000000}"/>
          </ac:spMkLst>
        </pc:spChg>
        <pc:spChg chg="mod">
          <ac:chgData name="Davide Canali" userId="3fbc94e4-be83-4506-ba85-954c712d8014" providerId="ADAL" clId="{7C4EDAAA-979C-40C2-B78E-56A25F462846}" dt="2021-12-04T11:17:47.496" v="2797" actId="26606"/>
          <ac:spMkLst>
            <pc:docMk/>
            <pc:sldMk cId="1650179272" sldId="257"/>
            <ac:spMk id="3" creationId="{00000000-0000-0000-0000-000000000000}"/>
          </ac:spMkLst>
        </pc:spChg>
        <pc:spChg chg="add mod">
          <ac:chgData name="Davide Canali" userId="3fbc94e4-be83-4506-ba85-954c712d8014" providerId="ADAL" clId="{7C4EDAAA-979C-40C2-B78E-56A25F462846}" dt="2021-12-04T11:31:09.214" v="2939"/>
          <ac:spMkLst>
            <pc:docMk/>
            <pc:sldMk cId="1650179272" sldId="257"/>
            <ac:spMk id="7" creationId="{9C574D3F-CED6-4941-8A52-28C39701237B}"/>
          </ac:spMkLst>
        </pc:spChg>
        <pc:spChg chg="add del">
          <ac:chgData name="Davide Canali" userId="3fbc94e4-be83-4506-ba85-954c712d8014" providerId="ADAL" clId="{7C4EDAAA-979C-40C2-B78E-56A25F462846}" dt="2021-12-04T11:18:10.795" v="2801"/>
          <ac:spMkLst>
            <pc:docMk/>
            <pc:sldMk cId="1650179272" sldId="257"/>
            <ac:spMk id="8" creationId="{69652D62-ECFB-408E-ABE6-155A644F433D}"/>
          </ac:spMkLst>
        </pc:spChg>
        <pc:spChg chg="add del">
          <ac:chgData name="Davide Canali" userId="3fbc94e4-be83-4506-ba85-954c712d8014" providerId="ADAL" clId="{7C4EDAAA-979C-40C2-B78E-56A25F462846}" dt="2021-12-04T11:18:10.795" v="2801"/>
          <ac:spMkLst>
            <pc:docMk/>
            <pc:sldMk cId="1650179272" sldId="257"/>
            <ac:spMk id="10" creationId="{C1FEA985-924B-4044-8778-32D1E7164C01}"/>
          </ac:spMkLst>
        </pc:spChg>
        <pc:cxnChg chg="add del">
          <ac:chgData name="Davide Canali" userId="3fbc94e4-be83-4506-ba85-954c712d8014" providerId="ADAL" clId="{7C4EDAAA-979C-40C2-B78E-56A25F462846}" dt="2021-12-04T11:18:10.795" v="2801"/>
          <ac:cxnSpMkLst>
            <pc:docMk/>
            <pc:sldMk cId="1650179272" sldId="257"/>
            <ac:cxnSpMk id="12" creationId="{96C7F9CB-BCC3-4648-8DEF-07B0887D87D6}"/>
          </ac:cxnSpMkLst>
        </pc:cxnChg>
      </pc:sldChg>
      <pc:sldChg chg="modSp mod">
        <pc:chgData name="Davide Canali" userId="3fbc94e4-be83-4506-ba85-954c712d8014" providerId="ADAL" clId="{7C4EDAAA-979C-40C2-B78E-56A25F462846}" dt="2021-12-04T11:19:44.034" v="2814"/>
        <pc:sldMkLst>
          <pc:docMk/>
          <pc:sldMk cId="2101117720" sldId="278"/>
        </pc:sldMkLst>
        <pc:spChg chg="mod">
          <ac:chgData name="Davide Canali" userId="3fbc94e4-be83-4506-ba85-954c712d8014" providerId="ADAL" clId="{7C4EDAAA-979C-40C2-B78E-56A25F462846}" dt="2021-12-04T11:19:44.034" v="2814"/>
          <ac:spMkLst>
            <pc:docMk/>
            <pc:sldMk cId="2101117720" sldId="278"/>
            <ac:spMk id="2" creationId="{00000000-0000-0000-0000-000000000000}"/>
          </ac:spMkLst>
        </pc:spChg>
      </pc:sldChg>
      <pc:sldChg chg="modSp mod">
        <pc:chgData name="Davide Canali" userId="3fbc94e4-be83-4506-ba85-954c712d8014" providerId="ADAL" clId="{7C4EDAAA-979C-40C2-B78E-56A25F462846}" dt="2021-12-04T11:19:44.034" v="2814"/>
        <pc:sldMkLst>
          <pc:docMk/>
          <pc:sldMk cId="1681549262" sldId="286"/>
        </pc:sldMkLst>
        <pc:spChg chg="mod">
          <ac:chgData name="Davide Canali" userId="3fbc94e4-be83-4506-ba85-954c712d8014" providerId="ADAL" clId="{7C4EDAAA-979C-40C2-B78E-56A25F462846}" dt="2021-12-04T11:19:44.034" v="2814"/>
          <ac:spMkLst>
            <pc:docMk/>
            <pc:sldMk cId="1681549262" sldId="286"/>
            <ac:spMk id="2" creationId="{00000000-0000-0000-0000-000000000000}"/>
          </ac:spMkLst>
        </pc:spChg>
        <pc:spChg chg="mod">
          <ac:chgData name="Davide Canali" userId="3fbc94e4-be83-4506-ba85-954c712d8014" providerId="ADAL" clId="{7C4EDAAA-979C-40C2-B78E-56A25F462846}" dt="2021-12-04T11:18:11.114" v="2810" actId="27636"/>
          <ac:spMkLst>
            <pc:docMk/>
            <pc:sldMk cId="1681549262" sldId="286"/>
            <ac:spMk id="6" creationId="{60605431-8E90-4DD4-B916-63551AC09D02}"/>
          </ac:spMkLst>
        </pc:spChg>
      </pc:sldChg>
      <pc:sldChg chg="delSp setBg delDesignElem">
        <pc:chgData name="Davide Canali" userId="3fbc94e4-be83-4506-ba85-954c712d8014" providerId="ADAL" clId="{7C4EDAAA-979C-40C2-B78E-56A25F462846}" dt="2021-12-04T11:12:43.554" v="2742"/>
        <pc:sldMkLst>
          <pc:docMk/>
          <pc:sldMk cId="2948808788" sldId="288"/>
        </pc:sldMkLst>
        <pc:spChg chg="del">
          <ac:chgData name="Davide Canali" userId="3fbc94e4-be83-4506-ba85-954c712d8014" providerId="ADAL" clId="{7C4EDAAA-979C-40C2-B78E-56A25F462846}" dt="2021-12-04T11:03:49.228" v="2594"/>
          <ac:spMkLst>
            <pc:docMk/>
            <pc:sldMk cId="2948808788" sldId="288"/>
            <ac:spMk id="76" creationId="{1A95671B-3CC6-4792-9114-B74FAEA224E6}"/>
          </ac:spMkLst>
        </pc:spChg>
      </pc:sldChg>
      <pc:sldChg chg="modSp mod">
        <pc:chgData name="Davide Canali" userId="3fbc94e4-be83-4506-ba85-954c712d8014" providerId="ADAL" clId="{7C4EDAAA-979C-40C2-B78E-56A25F462846}" dt="2021-12-04T11:19:44.034" v="2814"/>
        <pc:sldMkLst>
          <pc:docMk/>
          <pc:sldMk cId="741865338" sldId="289"/>
        </pc:sldMkLst>
        <pc:spChg chg="mod">
          <ac:chgData name="Davide Canali" userId="3fbc94e4-be83-4506-ba85-954c712d8014" providerId="ADAL" clId="{7C4EDAAA-979C-40C2-B78E-56A25F462846}" dt="2021-12-04T11:19:44.034" v="2814"/>
          <ac:spMkLst>
            <pc:docMk/>
            <pc:sldMk cId="741865338" sldId="289"/>
            <ac:spMk id="2" creationId="{00000000-0000-0000-0000-000000000000}"/>
          </ac:spMkLst>
        </pc:spChg>
        <pc:spChg chg="mod">
          <ac:chgData name="Davide Canali" userId="3fbc94e4-be83-4506-ba85-954c712d8014" providerId="ADAL" clId="{7C4EDAAA-979C-40C2-B78E-56A25F462846}" dt="2021-12-04T10:23:04.579" v="2405" actId="20577"/>
          <ac:spMkLst>
            <pc:docMk/>
            <pc:sldMk cId="741865338" sldId="289"/>
            <ac:spMk id="12" creationId="{2ECDF662-2053-4AD8-9A7B-6953490B3EF0}"/>
          </ac:spMkLst>
        </pc:spChg>
      </pc:sldChg>
      <pc:sldChg chg="addSp delSp modSp mod">
        <pc:chgData name="Davide Canali" userId="3fbc94e4-be83-4506-ba85-954c712d8014" providerId="ADAL" clId="{7C4EDAAA-979C-40C2-B78E-56A25F462846}" dt="2021-12-04T11:31:31.267" v="2949"/>
        <pc:sldMkLst>
          <pc:docMk/>
          <pc:sldMk cId="3804925302" sldId="290"/>
        </pc:sldMkLst>
        <pc:spChg chg="mod">
          <ac:chgData name="Davide Canali" userId="3fbc94e4-be83-4506-ba85-954c712d8014" providerId="ADAL" clId="{7C4EDAAA-979C-40C2-B78E-56A25F462846}" dt="2021-12-04T11:19:44.034" v="2814"/>
          <ac:spMkLst>
            <pc:docMk/>
            <pc:sldMk cId="3804925302" sldId="290"/>
            <ac:spMk id="2" creationId="{00000000-0000-0000-0000-000000000000}"/>
          </ac:spMkLst>
        </pc:spChg>
        <pc:spChg chg="mod">
          <ac:chgData name="Davide Canali" userId="3fbc94e4-be83-4506-ba85-954c712d8014" providerId="ADAL" clId="{7C4EDAAA-979C-40C2-B78E-56A25F462846}" dt="2021-12-04T11:19:44.034" v="2814"/>
          <ac:spMkLst>
            <pc:docMk/>
            <pc:sldMk cId="3804925302" sldId="290"/>
            <ac:spMk id="3" creationId="{00000000-0000-0000-0000-000000000000}"/>
          </ac:spMkLst>
        </pc:spChg>
        <pc:spChg chg="mod">
          <ac:chgData name="Davide Canali" userId="3fbc94e4-be83-4506-ba85-954c712d8014" providerId="ADAL" clId="{7C4EDAAA-979C-40C2-B78E-56A25F462846}" dt="2021-12-04T11:27:57.695" v="2877" actId="108"/>
          <ac:spMkLst>
            <pc:docMk/>
            <pc:sldMk cId="3804925302" sldId="290"/>
            <ac:spMk id="4" creationId="{06A85A86-3B78-4477-8544-6AF93907CB3F}"/>
          </ac:spMkLst>
        </pc:spChg>
        <pc:spChg chg="add del mod">
          <ac:chgData name="Davide Canali" userId="3fbc94e4-be83-4506-ba85-954c712d8014" providerId="ADAL" clId="{7C4EDAAA-979C-40C2-B78E-56A25F462846}" dt="2021-12-04T11:31:31.267" v="2949"/>
          <ac:spMkLst>
            <pc:docMk/>
            <pc:sldMk cId="3804925302" sldId="290"/>
            <ac:spMk id="6" creationId="{3E7F37C4-1467-4DFF-87D8-4543783B1ABE}"/>
          </ac:spMkLst>
        </pc:spChg>
      </pc:sldChg>
      <pc:sldChg chg="addSp modSp mod">
        <pc:chgData name="Davide Canali" userId="3fbc94e4-be83-4506-ba85-954c712d8014" providerId="ADAL" clId="{7C4EDAAA-979C-40C2-B78E-56A25F462846}" dt="2021-12-04T11:31:27.333" v="2947" actId="20577"/>
        <pc:sldMkLst>
          <pc:docMk/>
          <pc:sldMk cId="3525016148" sldId="291"/>
        </pc:sldMkLst>
        <pc:spChg chg="mod">
          <ac:chgData name="Davide Canali" userId="3fbc94e4-be83-4506-ba85-954c712d8014" providerId="ADAL" clId="{7C4EDAAA-979C-40C2-B78E-56A25F462846}" dt="2021-12-04T11:19:44.034" v="2814"/>
          <ac:spMkLst>
            <pc:docMk/>
            <pc:sldMk cId="3525016148" sldId="291"/>
            <ac:spMk id="2" creationId="{00000000-0000-0000-0000-000000000000}"/>
          </ac:spMkLst>
        </pc:spChg>
        <pc:spChg chg="add mod">
          <ac:chgData name="Davide Canali" userId="3fbc94e4-be83-4506-ba85-954c712d8014" providerId="ADAL" clId="{7C4EDAAA-979C-40C2-B78E-56A25F462846}" dt="2021-12-04T11:31:27.333" v="2947" actId="20577"/>
          <ac:spMkLst>
            <pc:docMk/>
            <pc:sldMk cId="3525016148" sldId="291"/>
            <ac:spMk id="5" creationId="{B8CE93EC-7B92-40DE-80D4-3D3C371A199E}"/>
          </ac:spMkLst>
        </pc:spChg>
      </pc:sldChg>
      <pc:sldChg chg="addSp delSp modSp mod setBg delDesignElem">
        <pc:chgData name="Davide Canali" userId="3fbc94e4-be83-4506-ba85-954c712d8014" providerId="ADAL" clId="{7C4EDAAA-979C-40C2-B78E-56A25F462846}" dt="2021-12-04T11:31:01.667" v="2938"/>
        <pc:sldMkLst>
          <pc:docMk/>
          <pc:sldMk cId="3183950655" sldId="293"/>
        </pc:sldMkLst>
        <pc:spChg chg="mod">
          <ac:chgData name="Davide Canali" userId="3fbc94e4-be83-4506-ba85-954c712d8014" providerId="ADAL" clId="{7C4EDAAA-979C-40C2-B78E-56A25F462846}" dt="2021-12-04T11:30:13.952" v="2934" actId="1076"/>
          <ac:spMkLst>
            <pc:docMk/>
            <pc:sldMk cId="3183950655" sldId="293"/>
            <ac:spMk id="2" creationId="{00000000-0000-0000-0000-000000000000}"/>
          </ac:spMkLst>
        </pc:spChg>
        <pc:spChg chg="add del mod">
          <ac:chgData name="Davide Canali" userId="3fbc94e4-be83-4506-ba85-954c712d8014" providerId="ADAL" clId="{7C4EDAAA-979C-40C2-B78E-56A25F462846}" dt="2021-12-04T11:16:35.064" v="2787" actId="26606"/>
          <ac:spMkLst>
            <pc:docMk/>
            <pc:sldMk cId="3183950655" sldId="293"/>
            <ac:spMk id="3" creationId="{00000000-0000-0000-0000-000000000000}"/>
          </ac:spMkLst>
        </pc:spChg>
        <pc:spChg chg="add del">
          <ac:chgData name="Davide Canali" userId="3fbc94e4-be83-4506-ba85-954c712d8014" providerId="ADAL" clId="{7C4EDAAA-979C-40C2-B78E-56A25F462846}" dt="2021-12-04T11:16:35.064" v="2787" actId="26606"/>
          <ac:spMkLst>
            <pc:docMk/>
            <pc:sldMk cId="3183950655" sldId="293"/>
            <ac:spMk id="8" creationId="{69652D62-ECFB-408E-ABE6-155A644F433D}"/>
          </ac:spMkLst>
        </pc:spChg>
        <pc:spChg chg="add del">
          <ac:chgData name="Davide Canali" userId="3fbc94e4-be83-4506-ba85-954c712d8014" providerId="ADAL" clId="{7C4EDAAA-979C-40C2-B78E-56A25F462846}" dt="2021-12-04T11:16:35.064" v="2787" actId="26606"/>
          <ac:spMkLst>
            <pc:docMk/>
            <pc:sldMk cId="3183950655" sldId="293"/>
            <ac:spMk id="10" creationId="{C1FEA985-924B-4044-8778-32D1E7164C01}"/>
          </ac:spMkLst>
        </pc:spChg>
        <pc:spChg chg="add del">
          <ac:chgData name="Davide Canali" userId="3fbc94e4-be83-4506-ba85-954c712d8014" providerId="ADAL" clId="{7C4EDAAA-979C-40C2-B78E-56A25F462846}" dt="2021-12-04T11:16:11.662" v="2778" actId="26606"/>
          <ac:spMkLst>
            <pc:docMk/>
            <pc:sldMk cId="3183950655" sldId="293"/>
            <ac:spMk id="17" creationId="{132A4578-DD2D-42E5-A30D-A61A991B8523}"/>
          </ac:spMkLst>
        </pc:spChg>
        <pc:spChg chg="add del">
          <ac:chgData name="Davide Canali" userId="3fbc94e4-be83-4506-ba85-954c712d8014" providerId="ADAL" clId="{7C4EDAAA-979C-40C2-B78E-56A25F462846}" dt="2021-12-04T11:16:11.662" v="2778" actId="26606"/>
          <ac:spMkLst>
            <pc:docMk/>
            <pc:sldMk cId="3183950655" sldId="293"/>
            <ac:spMk id="23" creationId="{00000000-0000-0000-0000-000000000000}"/>
          </ac:spMkLst>
        </pc:spChg>
        <pc:spChg chg="add del">
          <ac:chgData name="Davide Canali" userId="3fbc94e4-be83-4506-ba85-954c712d8014" providerId="ADAL" clId="{7C4EDAAA-979C-40C2-B78E-56A25F462846}" dt="2021-12-04T11:16:27.030" v="2782" actId="26606"/>
          <ac:spMkLst>
            <pc:docMk/>
            <pc:sldMk cId="3183950655" sldId="293"/>
            <ac:spMk id="27" creationId="{69652D62-ECFB-408E-ABE6-155A644F433D}"/>
          </ac:spMkLst>
        </pc:spChg>
        <pc:spChg chg="add del">
          <ac:chgData name="Davide Canali" userId="3fbc94e4-be83-4506-ba85-954c712d8014" providerId="ADAL" clId="{7C4EDAAA-979C-40C2-B78E-56A25F462846}" dt="2021-12-04T11:16:27.030" v="2782" actId="26606"/>
          <ac:spMkLst>
            <pc:docMk/>
            <pc:sldMk cId="3183950655" sldId="293"/>
            <ac:spMk id="28" creationId="{C1FEA985-924B-4044-8778-32D1E7164C01}"/>
          </ac:spMkLst>
        </pc:spChg>
        <pc:spChg chg="add del">
          <ac:chgData name="Davide Canali" userId="3fbc94e4-be83-4506-ba85-954c712d8014" providerId="ADAL" clId="{7C4EDAAA-979C-40C2-B78E-56A25F462846}" dt="2021-12-04T11:16:27.030" v="2782" actId="26606"/>
          <ac:spMkLst>
            <pc:docMk/>
            <pc:sldMk cId="3183950655" sldId="293"/>
            <ac:spMk id="30" creationId="{00000000-0000-0000-0000-000000000000}"/>
          </ac:spMkLst>
        </pc:spChg>
        <pc:spChg chg="add del">
          <ac:chgData name="Davide Canali" userId="3fbc94e4-be83-4506-ba85-954c712d8014" providerId="ADAL" clId="{7C4EDAAA-979C-40C2-B78E-56A25F462846}" dt="2021-12-04T11:16:31.312" v="2784" actId="26606"/>
          <ac:spMkLst>
            <pc:docMk/>
            <pc:sldMk cId="3183950655" sldId="293"/>
            <ac:spMk id="32" creationId="{9A6C2C86-63BF-47D5-AA3F-905111A238E2}"/>
          </ac:spMkLst>
        </pc:spChg>
        <pc:spChg chg="add del">
          <ac:chgData name="Davide Canali" userId="3fbc94e4-be83-4506-ba85-954c712d8014" providerId="ADAL" clId="{7C4EDAAA-979C-40C2-B78E-56A25F462846}" dt="2021-12-04T11:16:31.312" v="2784" actId="26606"/>
          <ac:spMkLst>
            <pc:docMk/>
            <pc:sldMk cId="3183950655" sldId="293"/>
            <ac:spMk id="34" creationId="{00000000-0000-0000-0000-000000000000}"/>
          </ac:spMkLst>
        </pc:spChg>
        <pc:spChg chg="add del">
          <ac:chgData name="Davide Canali" userId="3fbc94e4-be83-4506-ba85-954c712d8014" providerId="ADAL" clId="{7C4EDAAA-979C-40C2-B78E-56A25F462846}" dt="2021-12-04T11:16:35.057" v="2786" actId="26606"/>
          <ac:spMkLst>
            <pc:docMk/>
            <pc:sldMk cId="3183950655" sldId="293"/>
            <ac:spMk id="36" creationId="{2C10C105-EEB5-43F7-AA95-5DDB920D75B0}"/>
          </ac:spMkLst>
        </pc:spChg>
        <pc:spChg chg="add del">
          <ac:chgData name="Davide Canali" userId="3fbc94e4-be83-4506-ba85-954c712d8014" providerId="ADAL" clId="{7C4EDAAA-979C-40C2-B78E-56A25F462846}" dt="2021-12-04T11:16:35.057" v="2786" actId="26606"/>
          <ac:spMkLst>
            <pc:docMk/>
            <pc:sldMk cId="3183950655" sldId="293"/>
            <ac:spMk id="38" creationId="{00000000-0000-0000-0000-000000000000}"/>
          </ac:spMkLst>
        </pc:spChg>
        <pc:spChg chg="add mod">
          <ac:chgData name="Davide Canali" userId="3fbc94e4-be83-4506-ba85-954c712d8014" providerId="ADAL" clId="{7C4EDAAA-979C-40C2-B78E-56A25F462846}" dt="2021-12-04T11:31:01.667" v="2938"/>
          <ac:spMkLst>
            <pc:docMk/>
            <pc:sldMk cId="3183950655" sldId="293"/>
            <ac:spMk id="39" creationId="{96B7C2D6-A600-45A6-AA81-BFBE89F90595}"/>
          </ac:spMkLst>
        </pc:spChg>
        <pc:spChg chg="add del">
          <ac:chgData name="Davide Canali" userId="3fbc94e4-be83-4506-ba85-954c712d8014" providerId="ADAL" clId="{7C4EDAAA-979C-40C2-B78E-56A25F462846}" dt="2021-12-04T11:17:15.457" v="2791" actId="26606"/>
          <ac:spMkLst>
            <pc:docMk/>
            <pc:sldMk cId="3183950655" sldId="293"/>
            <ac:spMk id="40" creationId="{9A6C2C86-63BF-47D5-AA3F-905111A238E2}"/>
          </ac:spMkLst>
        </pc:spChg>
        <pc:spChg chg="add mod">
          <ac:chgData name="Davide Canali" userId="3fbc94e4-be83-4506-ba85-954c712d8014" providerId="ADAL" clId="{7C4EDAAA-979C-40C2-B78E-56A25F462846}" dt="2021-12-04T11:30:18.750" v="2935" actId="1076"/>
          <ac:spMkLst>
            <pc:docMk/>
            <pc:sldMk cId="3183950655" sldId="293"/>
            <ac:spMk id="42" creationId="{00000000-0000-0000-0000-000000000000}"/>
          </ac:spMkLst>
        </pc:spChg>
        <pc:spChg chg="add del">
          <ac:chgData name="Davide Canali" userId="3fbc94e4-be83-4506-ba85-954c712d8014" providerId="ADAL" clId="{7C4EDAAA-979C-40C2-B78E-56A25F462846}" dt="2021-12-04T11:18:10.795" v="2801"/>
          <ac:spMkLst>
            <pc:docMk/>
            <pc:sldMk cId="3183950655" sldId="293"/>
            <ac:spMk id="47" creationId="{69652D62-ECFB-408E-ABE6-155A644F433D}"/>
          </ac:spMkLst>
        </pc:spChg>
        <pc:spChg chg="add del">
          <ac:chgData name="Davide Canali" userId="3fbc94e4-be83-4506-ba85-954c712d8014" providerId="ADAL" clId="{7C4EDAAA-979C-40C2-B78E-56A25F462846}" dt="2021-12-04T11:18:10.795" v="2801"/>
          <ac:spMkLst>
            <pc:docMk/>
            <pc:sldMk cId="3183950655" sldId="293"/>
            <ac:spMk id="49" creationId="{C1FEA985-924B-4044-8778-32D1E7164C01}"/>
          </ac:spMkLst>
        </pc:spChg>
        <pc:graphicFrameChg chg="add del">
          <ac:chgData name="Davide Canali" userId="3fbc94e4-be83-4506-ba85-954c712d8014" providerId="ADAL" clId="{7C4EDAAA-979C-40C2-B78E-56A25F462846}" dt="2021-12-04T11:15:56.977" v="2772" actId="26606"/>
          <ac:graphicFrameMkLst>
            <pc:docMk/>
            <pc:sldMk cId="3183950655" sldId="293"/>
            <ac:graphicFrameMk id="14" creationId="{37509724-D4F8-4C01-9BC4-695A303F57EB}"/>
          </ac:graphicFrameMkLst>
        </pc:graphicFrameChg>
        <pc:graphicFrameChg chg="add del">
          <ac:chgData name="Davide Canali" userId="3fbc94e4-be83-4506-ba85-954c712d8014" providerId="ADAL" clId="{7C4EDAAA-979C-40C2-B78E-56A25F462846}" dt="2021-12-04T11:15:58.753" v="2774" actId="26606"/>
          <ac:graphicFrameMkLst>
            <pc:docMk/>
            <pc:sldMk cId="3183950655" sldId="293"/>
            <ac:graphicFrameMk id="16" creationId="{ED6495F0-79E9-40EF-94AF-AC9817D22305}"/>
          </ac:graphicFrameMkLst>
        </pc:graphicFrameChg>
        <pc:graphicFrameChg chg="add del">
          <ac:chgData name="Davide Canali" userId="3fbc94e4-be83-4506-ba85-954c712d8014" providerId="ADAL" clId="{7C4EDAAA-979C-40C2-B78E-56A25F462846}" dt="2021-12-04T11:16:05.283" v="2776" actId="26606"/>
          <ac:graphicFrameMkLst>
            <pc:docMk/>
            <pc:sldMk cId="3183950655" sldId="293"/>
            <ac:graphicFrameMk id="21" creationId="{69249BE3-8BCA-4A9A-9A44-B079725B3BA3}"/>
          </ac:graphicFrameMkLst>
        </pc:graphicFrameChg>
        <pc:graphicFrameChg chg="add del">
          <ac:chgData name="Davide Canali" userId="3fbc94e4-be83-4506-ba85-954c712d8014" providerId="ADAL" clId="{7C4EDAAA-979C-40C2-B78E-56A25F462846}" dt="2021-12-04T11:16:19.031" v="2780" actId="26606"/>
          <ac:graphicFrameMkLst>
            <pc:docMk/>
            <pc:sldMk cId="3183950655" sldId="293"/>
            <ac:graphicFrameMk id="25" creationId="{37509724-D4F8-4C01-9BC4-695A303F57EB}"/>
          </ac:graphicFrameMkLst>
        </pc:graphicFrameChg>
        <pc:picChg chg="add del">
          <ac:chgData name="Davide Canali" userId="3fbc94e4-be83-4506-ba85-954c712d8014" providerId="ADAL" clId="{7C4EDAAA-979C-40C2-B78E-56A25F462846}" dt="2021-12-04T11:15:58.753" v="2774" actId="26606"/>
          <ac:picMkLst>
            <pc:docMk/>
            <pc:sldMk cId="3183950655" sldId="293"/>
            <ac:picMk id="18" creationId="{B577D423-FE81-4236-89DE-39776B810941}"/>
          </ac:picMkLst>
        </pc:picChg>
        <pc:picChg chg="add del">
          <ac:chgData name="Davide Canali" userId="3fbc94e4-be83-4506-ba85-954c712d8014" providerId="ADAL" clId="{7C4EDAAA-979C-40C2-B78E-56A25F462846}" dt="2021-12-04T11:16:11.662" v="2778" actId="26606"/>
          <ac:picMkLst>
            <pc:docMk/>
            <pc:sldMk cId="3183950655" sldId="293"/>
            <ac:picMk id="19" creationId="{0A14F76F-D1CE-4226-A477-F8A3F641E7F9}"/>
          </ac:picMkLst>
        </pc:picChg>
        <pc:picChg chg="add del">
          <ac:chgData name="Davide Canali" userId="3fbc94e4-be83-4506-ba85-954c712d8014" providerId="ADAL" clId="{7C4EDAAA-979C-40C2-B78E-56A25F462846}" dt="2021-12-04T11:16:05.283" v="2776" actId="26606"/>
          <ac:picMkLst>
            <pc:docMk/>
            <pc:sldMk cId="3183950655" sldId="293"/>
            <ac:picMk id="20" creationId="{B577D423-FE81-4236-89DE-39776B810941}"/>
          </ac:picMkLst>
        </pc:picChg>
        <pc:picChg chg="add del">
          <ac:chgData name="Davide Canali" userId="3fbc94e4-be83-4506-ba85-954c712d8014" providerId="ADAL" clId="{7C4EDAAA-979C-40C2-B78E-56A25F462846}" dt="2021-12-04T11:16:35.057" v="2786" actId="26606"/>
          <ac:picMkLst>
            <pc:docMk/>
            <pc:sldMk cId="3183950655" sldId="293"/>
            <ac:picMk id="37" creationId="{94BF495F-706E-4740-8918-C1F52CEA9D0B}"/>
          </ac:picMkLst>
        </pc:picChg>
        <pc:cxnChg chg="add del">
          <ac:chgData name="Davide Canali" userId="3fbc94e4-be83-4506-ba85-954c712d8014" providerId="ADAL" clId="{7C4EDAAA-979C-40C2-B78E-56A25F462846}" dt="2021-12-04T11:16:35.064" v="2787" actId="26606"/>
          <ac:cxnSpMkLst>
            <pc:docMk/>
            <pc:sldMk cId="3183950655" sldId="293"/>
            <ac:cxnSpMk id="12" creationId="{96C7F9CB-BCC3-4648-8DEF-07B0887D87D6}"/>
          </ac:cxnSpMkLst>
        </pc:cxnChg>
        <pc:cxnChg chg="add del">
          <ac:chgData name="Davide Canali" userId="3fbc94e4-be83-4506-ba85-954c712d8014" providerId="ADAL" clId="{7C4EDAAA-979C-40C2-B78E-56A25F462846}" dt="2021-12-04T11:16:27.030" v="2782" actId="26606"/>
          <ac:cxnSpMkLst>
            <pc:docMk/>
            <pc:sldMk cId="3183950655" sldId="293"/>
            <ac:cxnSpMk id="29" creationId="{96C7F9CB-BCC3-4648-8DEF-07B0887D87D6}"/>
          </ac:cxnSpMkLst>
        </pc:cxnChg>
        <pc:cxnChg chg="add del">
          <ac:chgData name="Davide Canali" userId="3fbc94e4-be83-4506-ba85-954c712d8014" providerId="ADAL" clId="{7C4EDAAA-979C-40C2-B78E-56A25F462846}" dt="2021-12-04T11:16:31.312" v="2784" actId="26606"/>
          <ac:cxnSpMkLst>
            <pc:docMk/>
            <pc:sldMk cId="3183950655" sldId="293"/>
            <ac:cxnSpMk id="33" creationId="{425A0768-3044-4AA9-A889-D2CAA68C517A}"/>
          </ac:cxnSpMkLst>
        </pc:cxnChg>
        <pc:cxnChg chg="add del">
          <ac:chgData name="Davide Canali" userId="3fbc94e4-be83-4506-ba85-954c712d8014" providerId="ADAL" clId="{7C4EDAAA-979C-40C2-B78E-56A25F462846}" dt="2021-12-04T11:17:15.457" v="2791" actId="26606"/>
          <ac:cxnSpMkLst>
            <pc:docMk/>
            <pc:sldMk cId="3183950655" sldId="293"/>
            <ac:cxnSpMk id="41" creationId="{425A0768-3044-4AA9-A889-D2CAA68C517A}"/>
          </ac:cxnSpMkLst>
        </pc:cxnChg>
        <pc:cxnChg chg="add del">
          <ac:chgData name="Davide Canali" userId="3fbc94e4-be83-4506-ba85-954c712d8014" providerId="ADAL" clId="{7C4EDAAA-979C-40C2-B78E-56A25F462846}" dt="2021-12-04T11:18:10.795" v="2801"/>
          <ac:cxnSpMkLst>
            <pc:docMk/>
            <pc:sldMk cId="3183950655" sldId="293"/>
            <ac:cxnSpMk id="51" creationId="{96C7F9CB-BCC3-4648-8DEF-07B0887D87D6}"/>
          </ac:cxnSpMkLst>
        </pc:cxnChg>
      </pc:sldChg>
      <pc:sldChg chg="addSp modSp">
        <pc:chgData name="Davide Canali" userId="3fbc94e4-be83-4506-ba85-954c712d8014" providerId="ADAL" clId="{7C4EDAAA-979C-40C2-B78E-56A25F462846}" dt="2021-12-04T11:31:33.568" v="2950"/>
        <pc:sldMkLst>
          <pc:docMk/>
          <pc:sldMk cId="409465347" sldId="294"/>
        </pc:sldMkLst>
        <pc:spChg chg="mod">
          <ac:chgData name="Davide Canali" userId="3fbc94e4-be83-4506-ba85-954c712d8014" providerId="ADAL" clId="{7C4EDAAA-979C-40C2-B78E-56A25F462846}" dt="2021-12-04T11:19:44.034" v="2814"/>
          <ac:spMkLst>
            <pc:docMk/>
            <pc:sldMk cId="409465347" sldId="294"/>
            <ac:spMk id="2" creationId="{00000000-0000-0000-0000-000000000000}"/>
          </ac:spMkLst>
        </pc:spChg>
        <pc:spChg chg="mod">
          <ac:chgData name="Davide Canali" userId="3fbc94e4-be83-4506-ba85-954c712d8014" providerId="ADAL" clId="{7C4EDAAA-979C-40C2-B78E-56A25F462846}" dt="2021-12-04T11:19:44.034" v="2814"/>
          <ac:spMkLst>
            <pc:docMk/>
            <pc:sldMk cId="409465347" sldId="294"/>
            <ac:spMk id="3" creationId="{00000000-0000-0000-0000-000000000000}"/>
          </ac:spMkLst>
        </pc:spChg>
        <pc:spChg chg="add mod">
          <ac:chgData name="Davide Canali" userId="3fbc94e4-be83-4506-ba85-954c712d8014" providerId="ADAL" clId="{7C4EDAAA-979C-40C2-B78E-56A25F462846}" dt="2021-12-04T11:31:33.568" v="2950"/>
          <ac:spMkLst>
            <pc:docMk/>
            <pc:sldMk cId="409465347" sldId="294"/>
            <ac:spMk id="4" creationId="{83C4DF7C-942E-4400-BBF1-E47BFA3DA4E1}"/>
          </ac:spMkLst>
        </pc:spChg>
      </pc:sldChg>
      <pc:sldChg chg="delSp modSp mod">
        <pc:chgData name="Davide Canali" userId="3fbc94e4-be83-4506-ba85-954c712d8014" providerId="ADAL" clId="{7C4EDAAA-979C-40C2-B78E-56A25F462846}" dt="2021-12-06T17:47:39.506" v="3247" actId="478"/>
        <pc:sldMkLst>
          <pc:docMk/>
          <pc:sldMk cId="1550561967" sldId="295"/>
        </pc:sldMkLst>
        <pc:spChg chg="mod">
          <ac:chgData name="Davide Canali" userId="3fbc94e4-be83-4506-ba85-954c712d8014" providerId="ADAL" clId="{7C4EDAAA-979C-40C2-B78E-56A25F462846}" dt="2021-12-04T11:19:44.034" v="2814"/>
          <ac:spMkLst>
            <pc:docMk/>
            <pc:sldMk cId="1550561967" sldId="295"/>
            <ac:spMk id="4" creationId="{00000000-0000-0000-0000-000000000000}"/>
          </ac:spMkLst>
        </pc:spChg>
        <pc:spChg chg="del mod">
          <ac:chgData name="Davide Canali" userId="3fbc94e4-be83-4506-ba85-954c712d8014" providerId="ADAL" clId="{7C4EDAAA-979C-40C2-B78E-56A25F462846}" dt="2021-12-06T17:47:39.506" v="3247" actId="478"/>
          <ac:spMkLst>
            <pc:docMk/>
            <pc:sldMk cId="1550561967" sldId="295"/>
            <ac:spMk id="5" creationId="{00000000-0000-0000-0000-000000000000}"/>
          </ac:spMkLst>
        </pc:spChg>
      </pc:sldChg>
      <pc:sldChg chg="modSp">
        <pc:chgData name="Davide Canali" userId="3fbc94e4-be83-4506-ba85-954c712d8014" providerId="ADAL" clId="{7C4EDAAA-979C-40C2-B78E-56A25F462846}" dt="2021-12-04T11:19:44.034" v="2814"/>
        <pc:sldMkLst>
          <pc:docMk/>
          <pc:sldMk cId="3500158496" sldId="296"/>
        </pc:sldMkLst>
        <pc:spChg chg="mod">
          <ac:chgData name="Davide Canali" userId="3fbc94e4-be83-4506-ba85-954c712d8014" providerId="ADAL" clId="{7C4EDAAA-979C-40C2-B78E-56A25F462846}" dt="2021-12-04T11:19:44.034" v="2814"/>
          <ac:spMkLst>
            <pc:docMk/>
            <pc:sldMk cId="3500158496" sldId="296"/>
            <ac:spMk id="2" creationId="{00000000-0000-0000-0000-000000000000}"/>
          </ac:spMkLst>
        </pc:spChg>
      </pc:sldChg>
      <pc:sldChg chg="modSp del mod">
        <pc:chgData name="Davide Canali" userId="3fbc94e4-be83-4506-ba85-954c712d8014" providerId="ADAL" clId="{7C4EDAAA-979C-40C2-B78E-56A25F462846}" dt="2021-12-06T17:45:07.036" v="3240" actId="47"/>
        <pc:sldMkLst>
          <pc:docMk/>
          <pc:sldMk cId="3603114901" sldId="297"/>
        </pc:sldMkLst>
        <pc:spChg chg="mod">
          <ac:chgData name="Davide Canali" userId="3fbc94e4-be83-4506-ba85-954c712d8014" providerId="ADAL" clId="{7C4EDAAA-979C-40C2-B78E-56A25F462846}" dt="2021-12-04T11:19:44.034" v="2814"/>
          <ac:spMkLst>
            <pc:docMk/>
            <pc:sldMk cId="3603114901" sldId="297"/>
            <ac:spMk id="2" creationId="{00000000-0000-0000-0000-000000000000}"/>
          </ac:spMkLst>
        </pc:spChg>
      </pc:sldChg>
      <pc:sldChg chg="addSp modSp add del mod modShow">
        <pc:chgData name="Davide Canali" userId="3fbc94e4-be83-4506-ba85-954c712d8014" providerId="ADAL" clId="{7C4EDAAA-979C-40C2-B78E-56A25F462846}" dt="2021-12-06T17:43:43.392" v="3234" actId="47"/>
        <pc:sldMkLst>
          <pc:docMk/>
          <pc:sldMk cId="132007604" sldId="298"/>
        </pc:sldMkLst>
        <pc:spChg chg="mod">
          <ac:chgData name="Davide Canali" userId="3fbc94e4-be83-4506-ba85-954c712d8014" providerId="ADAL" clId="{7C4EDAAA-979C-40C2-B78E-56A25F462846}" dt="2021-12-06T17:43:40.793" v="3233" actId="6549"/>
          <ac:spMkLst>
            <pc:docMk/>
            <pc:sldMk cId="132007604" sldId="298"/>
            <ac:spMk id="2" creationId="{00000000-0000-0000-0000-000000000000}"/>
          </ac:spMkLst>
        </pc:spChg>
        <pc:spChg chg="add mod">
          <ac:chgData name="Davide Canali" userId="3fbc94e4-be83-4506-ba85-954c712d8014" providerId="ADAL" clId="{7C4EDAAA-979C-40C2-B78E-56A25F462846}" dt="2021-12-04T11:32:45.787" v="2984"/>
          <ac:spMkLst>
            <pc:docMk/>
            <pc:sldMk cId="132007604" sldId="298"/>
            <ac:spMk id="4" creationId="{1D7BC682-09EF-493C-8F2E-BAF8F413C1B0}"/>
          </ac:spMkLst>
        </pc:spChg>
        <pc:spChg chg="mod">
          <ac:chgData name="Davide Canali" userId="3fbc94e4-be83-4506-ba85-954c712d8014" providerId="ADAL" clId="{7C4EDAAA-979C-40C2-B78E-56A25F462846}" dt="2021-12-04T11:19:44.034" v="2814"/>
          <ac:spMkLst>
            <pc:docMk/>
            <pc:sldMk cId="132007604" sldId="298"/>
            <ac:spMk id="5" creationId="{00000000-0000-0000-0000-000000000000}"/>
          </ac:spMkLst>
        </pc:spChg>
      </pc:sldChg>
      <pc:sldChg chg="modSp del mod">
        <pc:chgData name="Davide Canali" userId="3fbc94e4-be83-4506-ba85-954c712d8014" providerId="ADAL" clId="{7C4EDAAA-979C-40C2-B78E-56A25F462846}" dt="2021-12-06T17:42:39.646" v="3222" actId="47"/>
        <pc:sldMkLst>
          <pc:docMk/>
          <pc:sldMk cId="302696994" sldId="299"/>
        </pc:sldMkLst>
        <pc:spChg chg="mod">
          <ac:chgData name="Davide Canali" userId="3fbc94e4-be83-4506-ba85-954c712d8014" providerId="ADAL" clId="{7C4EDAAA-979C-40C2-B78E-56A25F462846}" dt="2021-12-04T11:19:44.034" v="2814"/>
          <ac:spMkLst>
            <pc:docMk/>
            <pc:sldMk cId="302696994" sldId="299"/>
            <ac:spMk id="2" creationId="{00000000-0000-0000-0000-000000000000}"/>
          </ac:spMkLst>
        </pc:spChg>
        <pc:spChg chg="mod">
          <ac:chgData name="Davide Canali" userId="3fbc94e4-be83-4506-ba85-954c712d8014" providerId="ADAL" clId="{7C4EDAAA-979C-40C2-B78E-56A25F462846}" dt="2021-12-04T11:19:44.273" v="2819" actId="27636"/>
          <ac:spMkLst>
            <pc:docMk/>
            <pc:sldMk cId="302696994" sldId="299"/>
            <ac:spMk id="5" creationId="{00000000-0000-0000-0000-000000000000}"/>
          </ac:spMkLst>
        </pc:spChg>
      </pc:sldChg>
      <pc:sldChg chg="modSp add del">
        <pc:chgData name="Davide Canali" userId="3fbc94e4-be83-4506-ba85-954c712d8014" providerId="ADAL" clId="{7C4EDAAA-979C-40C2-B78E-56A25F462846}" dt="2021-12-06T17:42:42.256" v="3223" actId="47"/>
        <pc:sldMkLst>
          <pc:docMk/>
          <pc:sldMk cId="2100777373" sldId="300"/>
        </pc:sldMkLst>
        <pc:spChg chg="mod">
          <ac:chgData name="Davide Canali" userId="3fbc94e4-be83-4506-ba85-954c712d8014" providerId="ADAL" clId="{7C4EDAAA-979C-40C2-B78E-56A25F462846}" dt="2021-12-04T11:19:44.034" v="2814"/>
          <ac:spMkLst>
            <pc:docMk/>
            <pc:sldMk cId="2100777373" sldId="300"/>
            <ac:spMk id="2" creationId="{00000000-0000-0000-0000-000000000000}"/>
          </ac:spMkLst>
        </pc:spChg>
      </pc:sldChg>
      <pc:sldChg chg="addSp delSp modSp mod">
        <pc:chgData name="Davide Canali" userId="3fbc94e4-be83-4506-ba85-954c712d8014" providerId="ADAL" clId="{7C4EDAAA-979C-40C2-B78E-56A25F462846}" dt="2021-12-04T11:31:21.337" v="2942" actId="1035"/>
        <pc:sldMkLst>
          <pc:docMk/>
          <pc:sldMk cId="115116106" sldId="301"/>
        </pc:sldMkLst>
        <pc:spChg chg="mod">
          <ac:chgData name="Davide Canali" userId="3fbc94e4-be83-4506-ba85-954c712d8014" providerId="ADAL" clId="{7C4EDAAA-979C-40C2-B78E-56A25F462846}" dt="2021-12-04T11:19:44.034" v="2814"/>
          <ac:spMkLst>
            <pc:docMk/>
            <pc:sldMk cId="115116106" sldId="301"/>
            <ac:spMk id="2" creationId="{00000000-0000-0000-0000-000000000000}"/>
          </ac:spMkLst>
        </pc:spChg>
        <pc:spChg chg="add mod">
          <ac:chgData name="Davide Canali" userId="3fbc94e4-be83-4506-ba85-954c712d8014" providerId="ADAL" clId="{7C4EDAAA-979C-40C2-B78E-56A25F462846}" dt="2021-12-04T11:31:21.337" v="2942" actId="1035"/>
          <ac:spMkLst>
            <pc:docMk/>
            <pc:sldMk cId="115116106" sldId="301"/>
            <ac:spMk id="5" creationId="{54F955E1-69D2-4F5F-B85F-F35A7CF40166}"/>
          </ac:spMkLst>
        </pc:spChg>
        <pc:picChg chg="add del mod">
          <ac:chgData name="Davide Canali" userId="3fbc94e4-be83-4506-ba85-954c712d8014" providerId="ADAL" clId="{7C4EDAAA-979C-40C2-B78E-56A25F462846}" dt="2021-12-04T11:30:26.793" v="2937"/>
          <ac:picMkLst>
            <pc:docMk/>
            <pc:sldMk cId="115116106" sldId="301"/>
            <ac:picMk id="4" creationId="{15BB7314-06BD-46D7-86F9-19A4D7875ABA}"/>
          </ac:picMkLst>
        </pc:picChg>
      </pc:sldChg>
      <pc:sldChg chg="modSp">
        <pc:chgData name="Davide Canali" userId="3fbc94e4-be83-4506-ba85-954c712d8014" providerId="ADAL" clId="{7C4EDAAA-979C-40C2-B78E-56A25F462846}" dt="2021-12-04T11:19:44.034" v="2814"/>
        <pc:sldMkLst>
          <pc:docMk/>
          <pc:sldMk cId="3252015273" sldId="302"/>
        </pc:sldMkLst>
        <pc:spChg chg="mod">
          <ac:chgData name="Davide Canali" userId="3fbc94e4-be83-4506-ba85-954c712d8014" providerId="ADAL" clId="{7C4EDAAA-979C-40C2-B78E-56A25F462846}" dt="2021-12-04T11:19:44.034" v="2814"/>
          <ac:spMkLst>
            <pc:docMk/>
            <pc:sldMk cId="3252015273" sldId="302"/>
            <ac:spMk id="2" creationId="{00000000-0000-0000-0000-000000000000}"/>
          </ac:spMkLst>
        </pc:spChg>
      </pc:sldChg>
      <pc:sldChg chg="modSp mod">
        <pc:chgData name="Davide Canali" userId="3fbc94e4-be83-4506-ba85-954c712d8014" providerId="ADAL" clId="{7C4EDAAA-979C-40C2-B78E-56A25F462846}" dt="2021-12-04T11:19:44.034" v="2814"/>
        <pc:sldMkLst>
          <pc:docMk/>
          <pc:sldMk cId="3464988089" sldId="303"/>
        </pc:sldMkLst>
        <pc:spChg chg="mod">
          <ac:chgData name="Davide Canali" userId="3fbc94e4-be83-4506-ba85-954c712d8014" providerId="ADAL" clId="{7C4EDAAA-979C-40C2-B78E-56A25F462846}" dt="2021-12-04T11:19:44.034" v="2814"/>
          <ac:spMkLst>
            <pc:docMk/>
            <pc:sldMk cId="3464988089" sldId="303"/>
            <ac:spMk id="2" creationId="{00000000-0000-0000-0000-000000000000}"/>
          </ac:spMkLst>
        </pc:spChg>
      </pc:sldChg>
      <pc:sldChg chg="modSp mod">
        <pc:chgData name="Davide Canali" userId="3fbc94e4-be83-4506-ba85-954c712d8014" providerId="ADAL" clId="{7C4EDAAA-979C-40C2-B78E-56A25F462846}" dt="2021-12-04T11:19:44.168" v="2816" actId="27636"/>
        <pc:sldMkLst>
          <pc:docMk/>
          <pc:sldMk cId="3822038268" sldId="304"/>
        </pc:sldMkLst>
        <pc:spChg chg="mod">
          <ac:chgData name="Davide Canali" userId="3fbc94e4-be83-4506-ba85-954c712d8014" providerId="ADAL" clId="{7C4EDAAA-979C-40C2-B78E-56A25F462846}" dt="2021-12-04T11:19:44.034" v="2814"/>
          <ac:spMkLst>
            <pc:docMk/>
            <pc:sldMk cId="3822038268" sldId="304"/>
            <ac:spMk id="2" creationId="{00000000-0000-0000-0000-000000000000}"/>
          </ac:spMkLst>
        </pc:spChg>
        <pc:spChg chg="mod">
          <ac:chgData name="Davide Canali" userId="3fbc94e4-be83-4506-ba85-954c712d8014" providerId="ADAL" clId="{7C4EDAAA-979C-40C2-B78E-56A25F462846}" dt="2021-12-04T11:19:44.168" v="2816" actId="27636"/>
          <ac:spMkLst>
            <pc:docMk/>
            <pc:sldMk cId="3822038268" sldId="304"/>
            <ac:spMk id="5" creationId="{00000000-0000-0000-0000-000000000000}"/>
          </ac:spMkLst>
        </pc:spChg>
      </pc:sldChg>
      <pc:sldChg chg="modSp del">
        <pc:chgData name="Davide Canali" userId="3fbc94e4-be83-4506-ba85-954c712d8014" providerId="ADAL" clId="{7C4EDAAA-979C-40C2-B78E-56A25F462846}" dt="2021-12-06T17:37:56.704" v="3154" actId="47"/>
        <pc:sldMkLst>
          <pc:docMk/>
          <pc:sldMk cId="2149530235" sldId="305"/>
        </pc:sldMkLst>
        <pc:spChg chg="mod">
          <ac:chgData name="Davide Canali" userId="3fbc94e4-be83-4506-ba85-954c712d8014" providerId="ADAL" clId="{7C4EDAAA-979C-40C2-B78E-56A25F462846}" dt="2021-12-04T11:19:44.034" v="2814"/>
          <ac:spMkLst>
            <pc:docMk/>
            <pc:sldMk cId="2149530235" sldId="305"/>
            <ac:spMk id="2" creationId="{00000000-0000-0000-0000-000000000000}"/>
          </ac:spMkLst>
        </pc:spChg>
      </pc:sldChg>
      <pc:sldChg chg="del">
        <pc:chgData name="Davide Canali" userId="3fbc94e4-be83-4506-ba85-954c712d8014" providerId="ADAL" clId="{7C4EDAAA-979C-40C2-B78E-56A25F462846}" dt="2021-12-06T17:37:46.594" v="3153" actId="47"/>
        <pc:sldMkLst>
          <pc:docMk/>
          <pc:sldMk cId="1824468931" sldId="306"/>
        </pc:sldMkLst>
      </pc:sldChg>
      <pc:sldChg chg="addSp delSp modSp del mod">
        <pc:chgData name="Davide Canali" userId="3fbc94e4-be83-4506-ba85-954c712d8014" providerId="ADAL" clId="{7C4EDAAA-979C-40C2-B78E-56A25F462846}" dt="2021-12-06T17:37:45.247" v="3152" actId="47"/>
        <pc:sldMkLst>
          <pc:docMk/>
          <pc:sldMk cId="1615916191" sldId="307"/>
        </pc:sldMkLst>
        <pc:spChg chg="del mod">
          <ac:chgData name="Davide Canali" userId="3fbc94e4-be83-4506-ba85-954c712d8014" providerId="ADAL" clId="{7C4EDAAA-979C-40C2-B78E-56A25F462846}" dt="2021-12-06T17:35:59.071" v="3135" actId="21"/>
          <ac:spMkLst>
            <pc:docMk/>
            <pc:sldMk cId="1615916191" sldId="307"/>
            <ac:spMk id="2" creationId="{00000000-0000-0000-0000-000000000000}"/>
          </ac:spMkLst>
        </pc:spChg>
        <pc:spChg chg="add mod">
          <ac:chgData name="Davide Canali" userId="3fbc94e4-be83-4506-ba85-954c712d8014" providerId="ADAL" clId="{7C4EDAAA-979C-40C2-B78E-56A25F462846}" dt="2021-12-06T17:35:59.071" v="3135" actId="21"/>
          <ac:spMkLst>
            <pc:docMk/>
            <pc:sldMk cId="1615916191" sldId="307"/>
            <ac:spMk id="4" creationId="{1F8C2175-5962-47C6-95AA-4E36A83A87CF}"/>
          </ac:spMkLst>
        </pc:spChg>
        <pc:spChg chg="del">
          <ac:chgData name="Davide Canali" userId="3fbc94e4-be83-4506-ba85-954c712d8014" providerId="ADAL" clId="{7C4EDAAA-979C-40C2-B78E-56A25F462846}" dt="2021-12-06T17:35:59.071" v="3135" actId="21"/>
          <ac:spMkLst>
            <pc:docMk/>
            <pc:sldMk cId="1615916191" sldId="307"/>
            <ac:spMk id="5"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6"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7"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8"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1"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2"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3"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4"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5"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7"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18"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20" creationId="{00000000-0000-0000-0000-000000000000}"/>
          </ac:spMkLst>
        </pc:spChg>
        <pc:spChg chg="del">
          <ac:chgData name="Davide Canali" userId="3fbc94e4-be83-4506-ba85-954c712d8014" providerId="ADAL" clId="{7C4EDAAA-979C-40C2-B78E-56A25F462846}" dt="2021-12-06T17:35:59.071" v="3135" actId="21"/>
          <ac:spMkLst>
            <pc:docMk/>
            <pc:sldMk cId="1615916191" sldId="307"/>
            <ac:spMk id="21" creationId="{00000000-0000-0000-0000-000000000000}"/>
          </ac:spMkLst>
        </pc:spChg>
        <pc:spChg chg="add mod">
          <ac:chgData name="Davide Canali" userId="3fbc94e4-be83-4506-ba85-954c712d8014" providerId="ADAL" clId="{7C4EDAAA-979C-40C2-B78E-56A25F462846}" dt="2021-12-06T17:35:59.071" v="3135" actId="21"/>
          <ac:spMkLst>
            <pc:docMk/>
            <pc:sldMk cId="1615916191" sldId="307"/>
            <ac:spMk id="23" creationId="{80C19372-8617-4BDF-824F-077CBC5931E9}"/>
          </ac:spMkLst>
        </pc:spChg>
        <pc:cxnChg chg="del mod">
          <ac:chgData name="Davide Canali" userId="3fbc94e4-be83-4506-ba85-954c712d8014" providerId="ADAL" clId="{7C4EDAAA-979C-40C2-B78E-56A25F462846}" dt="2021-12-06T17:35:59.071" v="3135" actId="21"/>
          <ac:cxnSpMkLst>
            <pc:docMk/>
            <pc:sldMk cId="1615916191" sldId="307"/>
            <ac:cxnSpMk id="9" creationId="{00000000-0000-0000-0000-000000000000}"/>
          </ac:cxnSpMkLst>
        </pc:cxnChg>
        <pc:cxnChg chg="del mod">
          <ac:chgData name="Davide Canali" userId="3fbc94e4-be83-4506-ba85-954c712d8014" providerId="ADAL" clId="{7C4EDAAA-979C-40C2-B78E-56A25F462846}" dt="2021-12-06T17:35:59.071" v="3135" actId="21"/>
          <ac:cxnSpMkLst>
            <pc:docMk/>
            <pc:sldMk cId="1615916191" sldId="307"/>
            <ac:cxnSpMk id="10" creationId="{00000000-0000-0000-0000-000000000000}"/>
          </ac:cxnSpMkLst>
        </pc:cxnChg>
        <pc:cxnChg chg="del mod">
          <ac:chgData name="Davide Canali" userId="3fbc94e4-be83-4506-ba85-954c712d8014" providerId="ADAL" clId="{7C4EDAAA-979C-40C2-B78E-56A25F462846}" dt="2021-12-06T17:35:59.071" v="3135" actId="21"/>
          <ac:cxnSpMkLst>
            <pc:docMk/>
            <pc:sldMk cId="1615916191" sldId="307"/>
            <ac:cxnSpMk id="16" creationId="{00000000-0000-0000-0000-000000000000}"/>
          </ac:cxnSpMkLst>
        </pc:cxnChg>
        <pc:cxnChg chg="del mod">
          <ac:chgData name="Davide Canali" userId="3fbc94e4-be83-4506-ba85-954c712d8014" providerId="ADAL" clId="{7C4EDAAA-979C-40C2-B78E-56A25F462846}" dt="2021-12-06T17:35:59.071" v="3135" actId="21"/>
          <ac:cxnSpMkLst>
            <pc:docMk/>
            <pc:sldMk cId="1615916191" sldId="307"/>
            <ac:cxnSpMk id="19" creationId="{00000000-0000-0000-0000-000000000000}"/>
          </ac:cxnSpMkLst>
        </pc:cxnChg>
      </pc:sldChg>
      <pc:sldChg chg="addSp delSp modSp del mod">
        <pc:chgData name="Davide Canali" userId="3fbc94e4-be83-4506-ba85-954c712d8014" providerId="ADAL" clId="{7C4EDAAA-979C-40C2-B78E-56A25F462846}" dt="2021-12-06T17:37:43.542" v="3151" actId="47"/>
        <pc:sldMkLst>
          <pc:docMk/>
          <pc:sldMk cId="1167192913" sldId="308"/>
        </pc:sldMkLst>
        <pc:spChg chg="del mod">
          <ac:chgData name="Davide Canali" userId="3fbc94e4-be83-4506-ba85-954c712d8014" providerId="ADAL" clId="{7C4EDAAA-979C-40C2-B78E-56A25F462846}" dt="2021-12-06T17:36:55.739" v="3143" actId="21"/>
          <ac:spMkLst>
            <pc:docMk/>
            <pc:sldMk cId="1167192913" sldId="308"/>
            <ac:spMk id="2" creationId="{00000000-0000-0000-0000-000000000000}"/>
          </ac:spMkLst>
        </pc:spChg>
        <pc:spChg chg="add mod">
          <ac:chgData name="Davide Canali" userId="3fbc94e4-be83-4506-ba85-954c712d8014" providerId="ADAL" clId="{7C4EDAAA-979C-40C2-B78E-56A25F462846}" dt="2021-12-06T17:36:55.739" v="3143" actId="21"/>
          <ac:spMkLst>
            <pc:docMk/>
            <pc:sldMk cId="1167192913" sldId="308"/>
            <ac:spMk id="4" creationId="{4D87EED0-4B30-45CF-AD07-D2480756BC4F}"/>
          </ac:spMkLst>
        </pc:spChg>
        <pc:spChg chg="del">
          <ac:chgData name="Davide Canali" userId="3fbc94e4-be83-4506-ba85-954c712d8014" providerId="ADAL" clId="{7C4EDAAA-979C-40C2-B78E-56A25F462846}" dt="2021-12-06T17:36:55.739" v="3143" actId="21"/>
          <ac:spMkLst>
            <pc:docMk/>
            <pc:sldMk cId="1167192913" sldId="308"/>
            <ac:spMk id="5"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6"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7"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8"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1"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2"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3"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4"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5"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7"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18"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20" creationId="{00000000-0000-0000-0000-000000000000}"/>
          </ac:spMkLst>
        </pc:spChg>
        <pc:spChg chg="del">
          <ac:chgData name="Davide Canali" userId="3fbc94e4-be83-4506-ba85-954c712d8014" providerId="ADAL" clId="{7C4EDAAA-979C-40C2-B78E-56A25F462846}" dt="2021-12-06T17:36:55.739" v="3143" actId="21"/>
          <ac:spMkLst>
            <pc:docMk/>
            <pc:sldMk cId="1167192913" sldId="308"/>
            <ac:spMk id="21" creationId="{00000000-0000-0000-0000-000000000000}"/>
          </ac:spMkLst>
        </pc:spChg>
        <pc:spChg chg="add mod">
          <ac:chgData name="Davide Canali" userId="3fbc94e4-be83-4506-ba85-954c712d8014" providerId="ADAL" clId="{7C4EDAAA-979C-40C2-B78E-56A25F462846}" dt="2021-12-06T17:36:55.739" v="3143" actId="21"/>
          <ac:spMkLst>
            <pc:docMk/>
            <pc:sldMk cId="1167192913" sldId="308"/>
            <ac:spMk id="23" creationId="{30F926C4-E135-4DFB-ADAE-FD87D61CACFB}"/>
          </ac:spMkLst>
        </pc:spChg>
        <pc:cxnChg chg="del mod">
          <ac:chgData name="Davide Canali" userId="3fbc94e4-be83-4506-ba85-954c712d8014" providerId="ADAL" clId="{7C4EDAAA-979C-40C2-B78E-56A25F462846}" dt="2021-12-06T17:36:55.739" v="3143" actId="21"/>
          <ac:cxnSpMkLst>
            <pc:docMk/>
            <pc:sldMk cId="1167192913" sldId="308"/>
            <ac:cxnSpMk id="9" creationId="{00000000-0000-0000-0000-000000000000}"/>
          </ac:cxnSpMkLst>
        </pc:cxnChg>
        <pc:cxnChg chg="del mod">
          <ac:chgData name="Davide Canali" userId="3fbc94e4-be83-4506-ba85-954c712d8014" providerId="ADAL" clId="{7C4EDAAA-979C-40C2-B78E-56A25F462846}" dt="2021-12-06T17:36:55.739" v="3143" actId="21"/>
          <ac:cxnSpMkLst>
            <pc:docMk/>
            <pc:sldMk cId="1167192913" sldId="308"/>
            <ac:cxnSpMk id="10" creationId="{00000000-0000-0000-0000-000000000000}"/>
          </ac:cxnSpMkLst>
        </pc:cxnChg>
        <pc:cxnChg chg="del mod">
          <ac:chgData name="Davide Canali" userId="3fbc94e4-be83-4506-ba85-954c712d8014" providerId="ADAL" clId="{7C4EDAAA-979C-40C2-B78E-56A25F462846}" dt="2021-12-06T17:36:55.739" v="3143" actId="21"/>
          <ac:cxnSpMkLst>
            <pc:docMk/>
            <pc:sldMk cId="1167192913" sldId="308"/>
            <ac:cxnSpMk id="16" creationId="{00000000-0000-0000-0000-000000000000}"/>
          </ac:cxnSpMkLst>
        </pc:cxnChg>
        <pc:cxnChg chg="del mod">
          <ac:chgData name="Davide Canali" userId="3fbc94e4-be83-4506-ba85-954c712d8014" providerId="ADAL" clId="{7C4EDAAA-979C-40C2-B78E-56A25F462846}" dt="2021-12-06T17:36:55.739" v="3143" actId="21"/>
          <ac:cxnSpMkLst>
            <pc:docMk/>
            <pc:sldMk cId="1167192913" sldId="308"/>
            <ac:cxnSpMk id="19" creationId="{00000000-0000-0000-0000-000000000000}"/>
          </ac:cxnSpMkLst>
        </pc:cxnChg>
      </pc:sldChg>
      <pc:sldChg chg="modSp del mod">
        <pc:chgData name="Davide Canali" userId="3fbc94e4-be83-4506-ba85-954c712d8014" providerId="ADAL" clId="{7C4EDAAA-979C-40C2-B78E-56A25F462846}" dt="2021-12-06T17:37:42.199" v="3150" actId="47"/>
        <pc:sldMkLst>
          <pc:docMk/>
          <pc:sldMk cId="1150355310" sldId="309"/>
        </pc:sldMkLst>
        <pc:spChg chg="mod">
          <ac:chgData name="Davide Canali" userId="3fbc94e4-be83-4506-ba85-954c712d8014" providerId="ADAL" clId="{7C4EDAAA-979C-40C2-B78E-56A25F462846}" dt="2021-12-04T11:19:44.034" v="2814"/>
          <ac:spMkLst>
            <pc:docMk/>
            <pc:sldMk cId="1150355310" sldId="309"/>
            <ac:spMk id="2" creationId="{00000000-0000-0000-0000-000000000000}"/>
          </ac:spMkLst>
        </pc:spChg>
        <pc:spChg chg="mod">
          <ac:chgData name="Davide Canali" userId="3fbc94e4-be83-4506-ba85-954c712d8014" providerId="ADAL" clId="{7C4EDAAA-979C-40C2-B78E-56A25F462846}" dt="2021-12-04T11:19:44.182" v="2817" actId="27636"/>
          <ac:spMkLst>
            <pc:docMk/>
            <pc:sldMk cId="1150355310" sldId="309"/>
            <ac:spMk id="5" creationId="{00000000-0000-0000-0000-000000000000}"/>
          </ac:spMkLst>
        </pc:spChg>
      </pc:sldChg>
      <pc:sldChg chg="addSp modSp mod">
        <pc:chgData name="Davide Canali" userId="3fbc94e4-be83-4506-ba85-954c712d8014" providerId="ADAL" clId="{7C4EDAAA-979C-40C2-B78E-56A25F462846}" dt="2021-12-06T17:34:33.721" v="3134" actId="1076"/>
        <pc:sldMkLst>
          <pc:docMk/>
          <pc:sldMk cId="1579887732" sldId="310"/>
        </pc:sldMkLst>
        <pc:spChg chg="mod">
          <ac:chgData name="Davide Canali" userId="3fbc94e4-be83-4506-ba85-954c712d8014" providerId="ADAL" clId="{7C4EDAAA-979C-40C2-B78E-56A25F462846}" dt="2021-12-04T11:19:44.034" v="2814"/>
          <ac:spMkLst>
            <pc:docMk/>
            <pc:sldMk cId="1579887732" sldId="310"/>
            <ac:spMk id="2" creationId="{D89D91E4-7160-48E1-AC3A-433B9E823708}"/>
          </ac:spMkLst>
        </pc:spChg>
        <pc:spChg chg="mod">
          <ac:chgData name="Davide Canali" userId="3fbc94e4-be83-4506-ba85-954c712d8014" providerId="ADAL" clId="{7C4EDAAA-979C-40C2-B78E-56A25F462846}" dt="2021-12-04T11:19:44.034" v="2814"/>
          <ac:spMkLst>
            <pc:docMk/>
            <pc:sldMk cId="1579887732" sldId="310"/>
            <ac:spMk id="3" creationId="{5A41629A-2049-4EBD-90DA-DB47D649ACC1}"/>
          </ac:spMkLst>
        </pc:spChg>
        <pc:spChg chg="mod">
          <ac:chgData name="Davide Canali" userId="3fbc94e4-be83-4506-ba85-954c712d8014" providerId="ADAL" clId="{7C4EDAAA-979C-40C2-B78E-56A25F462846}" dt="2021-12-06T17:34:33.721" v="3134" actId="1076"/>
          <ac:spMkLst>
            <pc:docMk/>
            <pc:sldMk cId="1579887732" sldId="310"/>
            <ac:spMk id="4" creationId="{CF4A2DAD-6EBC-448C-898F-1907C33EF79D}"/>
          </ac:spMkLst>
        </pc:spChg>
        <pc:spChg chg="add mod">
          <ac:chgData name="Davide Canali" userId="3fbc94e4-be83-4506-ba85-954c712d8014" providerId="ADAL" clId="{7C4EDAAA-979C-40C2-B78E-56A25F462846}" dt="2021-12-04T11:31:35.621" v="2951"/>
          <ac:spMkLst>
            <pc:docMk/>
            <pc:sldMk cId="1579887732" sldId="310"/>
            <ac:spMk id="5" creationId="{99FDCD1B-6422-4102-871C-5FFD886F5A3E}"/>
          </ac:spMkLst>
        </pc:spChg>
      </pc:sldChg>
      <pc:sldChg chg="addSp modSp mod">
        <pc:chgData name="Davide Canali" userId="3fbc94e4-be83-4506-ba85-954c712d8014" providerId="ADAL" clId="{7C4EDAAA-979C-40C2-B78E-56A25F462846}" dt="2021-12-06T17:26:58.874" v="3092" actId="1582"/>
        <pc:sldMkLst>
          <pc:docMk/>
          <pc:sldMk cId="127308278" sldId="311"/>
        </pc:sldMkLst>
        <pc:spChg chg="mod">
          <ac:chgData name="Davide Canali" userId="3fbc94e4-be83-4506-ba85-954c712d8014" providerId="ADAL" clId="{7C4EDAAA-979C-40C2-B78E-56A25F462846}" dt="2021-12-04T11:19:44.034" v="2814"/>
          <ac:spMkLst>
            <pc:docMk/>
            <pc:sldMk cId="127308278" sldId="311"/>
            <ac:spMk id="2" creationId="{D89D91E4-7160-48E1-AC3A-433B9E823708}"/>
          </ac:spMkLst>
        </pc:spChg>
        <pc:spChg chg="mod">
          <ac:chgData name="Davide Canali" userId="3fbc94e4-be83-4506-ba85-954c712d8014" providerId="ADAL" clId="{7C4EDAAA-979C-40C2-B78E-56A25F462846}" dt="2021-12-04T11:19:44.034" v="2814"/>
          <ac:spMkLst>
            <pc:docMk/>
            <pc:sldMk cId="127308278" sldId="311"/>
            <ac:spMk id="3" creationId="{5A41629A-2049-4EBD-90DA-DB47D649ACC1}"/>
          </ac:spMkLst>
        </pc:spChg>
        <pc:spChg chg="mod">
          <ac:chgData name="Davide Canali" userId="3fbc94e4-be83-4506-ba85-954c712d8014" providerId="ADAL" clId="{7C4EDAAA-979C-40C2-B78E-56A25F462846}" dt="2021-12-06T17:26:58.874" v="3092" actId="1582"/>
          <ac:spMkLst>
            <pc:docMk/>
            <pc:sldMk cId="127308278" sldId="311"/>
            <ac:spMk id="4" creationId="{CF4A2DAD-6EBC-448C-898F-1907C33EF79D}"/>
          </ac:spMkLst>
        </pc:spChg>
        <pc:spChg chg="add mod">
          <ac:chgData name="Davide Canali" userId="3fbc94e4-be83-4506-ba85-954c712d8014" providerId="ADAL" clId="{7C4EDAAA-979C-40C2-B78E-56A25F462846}" dt="2021-12-04T11:31:37.276" v="2952"/>
          <ac:spMkLst>
            <pc:docMk/>
            <pc:sldMk cId="127308278" sldId="311"/>
            <ac:spMk id="5" creationId="{77501FEA-498E-4F23-ADFF-58D54FBB6189}"/>
          </ac:spMkLst>
        </pc:spChg>
      </pc:sldChg>
      <pc:sldChg chg="addSp delSp modSp mod">
        <pc:chgData name="Davide Canali" userId="3fbc94e4-be83-4506-ba85-954c712d8014" providerId="ADAL" clId="{7C4EDAAA-979C-40C2-B78E-56A25F462846}" dt="2021-12-06T17:26:46.143" v="3091" actId="1076"/>
        <pc:sldMkLst>
          <pc:docMk/>
          <pc:sldMk cId="2543854893" sldId="312"/>
        </pc:sldMkLst>
        <pc:spChg chg="mod">
          <ac:chgData name="Davide Canali" userId="3fbc94e4-be83-4506-ba85-954c712d8014" providerId="ADAL" clId="{7C4EDAAA-979C-40C2-B78E-56A25F462846}" dt="2021-12-04T11:19:44.034" v="2814"/>
          <ac:spMkLst>
            <pc:docMk/>
            <pc:sldMk cId="2543854893" sldId="312"/>
            <ac:spMk id="2" creationId="{D89D91E4-7160-48E1-AC3A-433B9E823708}"/>
          </ac:spMkLst>
        </pc:spChg>
        <pc:spChg chg="mod">
          <ac:chgData name="Davide Canali" userId="3fbc94e4-be83-4506-ba85-954c712d8014" providerId="ADAL" clId="{7C4EDAAA-979C-40C2-B78E-56A25F462846}" dt="2021-12-06T17:26:16.281" v="3086" actId="1076"/>
          <ac:spMkLst>
            <pc:docMk/>
            <pc:sldMk cId="2543854893" sldId="312"/>
            <ac:spMk id="3" creationId="{5A41629A-2049-4EBD-90DA-DB47D649ACC1}"/>
          </ac:spMkLst>
        </pc:spChg>
        <pc:spChg chg="mod">
          <ac:chgData name="Davide Canali" userId="3fbc94e4-be83-4506-ba85-954c712d8014" providerId="ADAL" clId="{7C4EDAAA-979C-40C2-B78E-56A25F462846}" dt="2021-12-06T17:26:46.143" v="3091" actId="1076"/>
          <ac:spMkLst>
            <pc:docMk/>
            <pc:sldMk cId="2543854893" sldId="312"/>
            <ac:spMk id="4" creationId="{CF4A2DAD-6EBC-448C-898F-1907C33EF79D}"/>
          </ac:spMkLst>
        </pc:spChg>
        <pc:spChg chg="add del mod">
          <ac:chgData name="Davide Canali" userId="3fbc94e4-be83-4506-ba85-954c712d8014" providerId="ADAL" clId="{7C4EDAAA-979C-40C2-B78E-56A25F462846}" dt="2021-12-04T11:31:49.362" v="2958"/>
          <ac:spMkLst>
            <pc:docMk/>
            <pc:sldMk cId="2543854893" sldId="312"/>
            <ac:spMk id="5" creationId="{E16DCC24-5A1A-4086-97F1-03BAE5A8F089}"/>
          </ac:spMkLst>
        </pc:spChg>
        <pc:spChg chg="add mod">
          <ac:chgData name="Davide Canali" userId="3fbc94e4-be83-4506-ba85-954c712d8014" providerId="ADAL" clId="{7C4EDAAA-979C-40C2-B78E-56A25F462846}" dt="2021-12-04T11:31:50.188" v="2959"/>
          <ac:spMkLst>
            <pc:docMk/>
            <pc:sldMk cId="2543854893" sldId="312"/>
            <ac:spMk id="6" creationId="{1667D029-4A2E-48C0-A788-5C80505312E2}"/>
          </ac:spMkLst>
        </pc:spChg>
      </pc:sldChg>
      <pc:sldChg chg="addSp delSp modSp mod">
        <pc:chgData name="Davide Canali" userId="3fbc94e4-be83-4506-ba85-954c712d8014" providerId="ADAL" clId="{7C4EDAAA-979C-40C2-B78E-56A25F462846}" dt="2021-12-06T17:26:33.708" v="3089" actId="1076"/>
        <pc:sldMkLst>
          <pc:docMk/>
          <pc:sldMk cId="3744069130" sldId="313"/>
        </pc:sldMkLst>
        <pc:spChg chg="mod">
          <ac:chgData name="Davide Canali" userId="3fbc94e4-be83-4506-ba85-954c712d8014" providerId="ADAL" clId="{7C4EDAAA-979C-40C2-B78E-56A25F462846}" dt="2021-12-04T11:19:44.034" v="2814"/>
          <ac:spMkLst>
            <pc:docMk/>
            <pc:sldMk cId="3744069130" sldId="313"/>
            <ac:spMk id="2" creationId="{D89D91E4-7160-48E1-AC3A-433B9E823708}"/>
          </ac:spMkLst>
        </pc:spChg>
        <pc:spChg chg="mod">
          <ac:chgData name="Davide Canali" userId="3fbc94e4-be83-4506-ba85-954c712d8014" providerId="ADAL" clId="{7C4EDAAA-979C-40C2-B78E-56A25F462846}" dt="2021-12-04T11:19:44.034" v="2814"/>
          <ac:spMkLst>
            <pc:docMk/>
            <pc:sldMk cId="3744069130" sldId="313"/>
            <ac:spMk id="3" creationId="{5A41629A-2049-4EBD-90DA-DB47D649ACC1}"/>
          </ac:spMkLst>
        </pc:spChg>
        <pc:spChg chg="mod">
          <ac:chgData name="Davide Canali" userId="3fbc94e4-be83-4506-ba85-954c712d8014" providerId="ADAL" clId="{7C4EDAAA-979C-40C2-B78E-56A25F462846}" dt="2021-12-06T17:26:33.708" v="3089" actId="1076"/>
          <ac:spMkLst>
            <pc:docMk/>
            <pc:sldMk cId="3744069130" sldId="313"/>
            <ac:spMk id="4" creationId="{CF4A2DAD-6EBC-448C-898F-1907C33EF79D}"/>
          </ac:spMkLst>
        </pc:spChg>
        <pc:spChg chg="add del mod">
          <ac:chgData name="Davide Canali" userId="3fbc94e4-be83-4506-ba85-954c712d8014" providerId="ADAL" clId="{7C4EDAAA-979C-40C2-B78E-56A25F462846}" dt="2021-12-04T11:31:47.232" v="2957"/>
          <ac:spMkLst>
            <pc:docMk/>
            <pc:sldMk cId="3744069130" sldId="313"/>
            <ac:spMk id="5" creationId="{5C81DC2E-0787-41E1-8696-397E441367F1}"/>
          </ac:spMkLst>
        </pc:spChg>
        <pc:spChg chg="add mod">
          <ac:chgData name="Davide Canali" userId="3fbc94e4-be83-4506-ba85-954c712d8014" providerId="ADAL" clId="{7C4EDAAA-979C-40C2-B78E-56A25F462846}" dt="2021-12-04T11:31:51.799" v="2960"/>
          <ac:spMkLst>
            <pc:docMk/>
            <pc:sldMk cId="3744069130" sldId="313"/>
            <ac:spMk id="6" creationId="{50F4A5DF-8F15-4347-AEDB-24335BC52446}"/>
          </ac:spMkLst>
        </pc:spChg>
      </pc:sldChg>
      <pc:sldChg chg="addSp delSp modSp mod">
        <pc:chgData name="Davide Canali" userId="3fbc94e4-be83-4506-ba85-954c712d8014" providerId="ADAL" clId="{7C4EDAAA-979C-40C2-B78E-56A25F462846}" dt="2021-12-06T17:27:46.097" v="3097" actId="1076"/>
        <pc:sldMkLst>
          <pc:docMk/>
          <pc:sldMk cId="1486879916" sldId="314"/>
        </pc:sldMkLst>
        <pc:spChg chg="mod">
          <ac:chgData name="Davide Canali" userId="3fbc94e4-be83-4506-ba85-954c712d8014" providerId="ADAL" clId="{7C4EDAAA-979C-40C2-B78E-56A25F462846}" dt="2021-12-04T11:19:44.034" v="2814"/>
          <ac:spMkLst>
            <pc:docMk/>
            <pc:sldMk cId="1486879916" sldId="314"/>
            <ac:spMk id="2" creationId="{D89D91E4-7160-48E1-AC3A-433B9E823708}"/>
          </ac:spMkLst>
        </pc:spChg>
        <pc:spChg chg="mod">
          <ac:chgData name="Davide Canali" userId="3fbc94e4-be83-4506-ba85-954c712d8014" providerId="ADAL" clId="{7C4EDAAA-979C-40C2-B78E-56A25F462846}" dt="2021-12-06T17:27:43.058" v="3096" actId="1076"/>
          <ac:spMkLst>
            <pc:docMk/>
            <pc:sldMk cId="1486879916" sldId="314"/>
            <ac:spMk id="3" creationId="{5A41629A-2049-4EBD-90DA-DB47D649ACC1}"/>
          </ac:spMkLst>
        </pc:spChg>
        <pc:spChg chg="mod">
          <ac:chgData name="Davide Canali" userId="3fbc94e4-be83-4506-ba85-954c712d8014" providerId="ADAL" clId="{7C4EDAAA-979C-40C2-B78E-56A25F462846}" dt="2021-12-06T17:27:46.097" v="3097" actId="1076"/>
          <ac:spMkLst>
            <pc:docMk/>
            <pc:sldMk cId="1486879916" sldId="314"/>
            <ac:spMk id="4" creationId="{CF4A2DAD-6EBC-448C-898F-1907C33EF79D}"/>
          </ac:spMkLst>
        </pc:spChg>
        <pc:spChg chg="add del mod">
          <ac:chgData name="Davide Canali" userId="3fbc94e4-be83-4506-ba85-954c712d8014" providerId="ADAL" clId="{7C4EDAAA-979C-40C2-B78E-56A25F462846}" dt="2021-12-04T11:31:45.883" v="2956"/>
          <ac:spMkLst>
            <pc:docMk/>
            <pc:sldMk cId="1486879916" sldId="314"/>
            <ac:spMk id="5" creationId="{0CE5B68F-91E8-4C69-B6E4-A37F43D282D3}"/>
          </ac:spMkLst>
        </pc:spChg>
        <pc:spChg chg="add mod">
          <ac:chgData name="Davide Canali" userId="3fbc94e4-be83-4506-ba85-954c712d8014" providerId="ADAL" clId="{7C4EDAAA-979C-40C2-B78E-56A25F462846}" dt="2021-12-04T11:31:52.678" v="2961"/>
          <ac:spMkLst>
            <pc:docMk/>
            <pc:sldMk cId="1486879916" sldId="314"/>
            <ac:spMk id="6" creationId="{DFAD4DBB-0DBB-4540-B90C-C205BA84CF30}"/>
          </ac:spMkLst>
        </pc:spChg>
      </pc:sldChg>
      <pc:sldChg chg="addSp modSp mod">
        <pc:chgData name="Davide Canali" userId="3fbc94e4-be83-4506-ba85-954c712d8014" providerId="ADAL" clId="{7C4EDAAA-979C-40C2-B78E-56A25F462846}" dt="2021-12-06T17:28:06.702" v="3104" actId="1076"/>
        <pc:sldMkLst>
          <pc:docMk/>
          <pc:sldMk cId="4170046822" sldId="315"/>
        </pc:sldMkLst>
        <pc:spChg chg="mod">
          <ac:chgData name="Davide Canali" userId="3fbc94e4-be83-4506-ba85-954c712d8014" providerId="ADAL" clId="{7C4EDAAA-979C-40C2-B78E-56A25F462846}" dt="2021-12-04T11:19:44.141" v="2815" actId="27636"/>
          <ac:spMkLst>
            <pc:docMk/>
            <pc:sldMk cId="4170046822" sldId="315"/>
            <ac:spMk id="2" creationId="{D89D91E4-7160-48E1-AC3A-433B9E823708}"/>
          </ac:spMkLst>
        </pc:spChg>
        <pc:spChg chg="mod">
          <ac:chgData name="Davide Canali" userId="3fbc94e4-be83-4506-ba85-954c712d8014" providerId="ADAL" clId="{7C4EDAAA-979C-40C2-B78E-56A25F462846}" dt="2021-12-04T11:19:44.034" v="2814"/>
          <ac:spMkLst>
            <pc:docMk/>
            <pc:sldMk cId="4170046822" sldId="315"/>
            <ac:spMk id="3" creationId="{5A41629A-2049-4EBD-90DA-DB47D649ACC1}"/>
          </ac:spMkLst>
        </pc:spChg>
        <pc:spChg chg="mod">
          <ac:chgData name="Davide Canali" userId="3fbc94e4-be83-4506-ba85-954c712d8014" providerId="ADAL" clId="{7C4EDAAA-979C-40C2-B78E-56A25F462846}" dt="2021-12-06T17:28:06.702" v="3104" actId="1076"/>
          <ac:spMkLst>
            <pc:docMk/>
            <pc:sldMk cId="4170046822" sldId="315"/>
            <ac:spMk id="4" creationId="{CF4A2DAD-6EBC-448C-898F-1907C33EF79D}"/>
          </ac:spMkLst>
        </pc:spChg>
        <pc:spChg chg="add mod">
          <ac:chgData name="Davide Canali" userId="3fbc94e4-be83-4506-ba85-954c712d8014" providerId="ADAL" clId="{7C4EDAAA-979C-40C2-B78E-56A25F462846}" dt="2021-12-04T11:31:56.282" v="2962"/>
          <ac:spMkLst>
            <pc:docMk/>
            <pc:sldMk cId="4170046822" sldId="315"/>
            <ac:spMk id="5" creationId="{70184947-5C24-4F87-81FA-765F55AF076B}"/>
          </ac:spMkLst>
        </pc:spChg>
      </pc:sldChg>
      <pc:sldChg chg="addSp modSp mod">
        <pc:chgData name="Davide Canali" userId="3fbc94e4-be83-4506-ba85-954c712d8014" providerId="ADAL" clId="{7C4EDAAA-979C-40C2-B78E-56A25F462846}" dt="2021-12-06T17:28:37.883" v="3111" actId="404"/>
        <pc:sldMkLst>
          <pc:docMk/>
          <pc:sldMk cId="315345468" sldId="316"/>
        </pc:sldMkLst>
        <pc:spChg chg="mod">
          <ac:chgData name="Davide Canali" userId="3fbc94e4-be83-4506-ba85-954c712d8014" providerId="ADAL" clId="{7C4EDAAA-979C-40C2-B78E-56A25F462846}" dt="2021-12-04T11:19:44.034" v="2814"/>
          <ac:spMkLst>
            <pc:docMk/>
            <pc:sldMk cId="315345468" sldId="316"/>
            <ac:spMk id="2" creationId="{D89D91E4-7160-48E1-AC3A-433B9E823708}"/>
          </ac:spMkLst>
        </pc:spChg>
        <pc:spChg chg="mod">
          <ac:chgData name="Davide Canali" userId="3fbc94e4-be83-4506-ba85-954c712d8014" providerId="ADAL" clId="{7C4EDAAA-979C-40C2-B78E-56A25F462846}" dt="2021-12-04T11:19:44.034" v="2814"/>
          <ac:spMkLst>
            <pc:docMk/>
            <pc:sldMk cId="315345468" sldId="316"/>
            <ac:spMk id="3" creationId="{5A41629A-2049-4EBD-90DA-DB47D649ACC1}"/>
          </ac:spMkLst>
        </pc:spChg>
        <pc:spChg chg="mod">
          <ac:chgData name="Davide Canali" userId="3fbc94e4-be83-4506-ba85-954c712d8014" providerId="ADAL" clId="{7C4EDAAA-979C-40C2-B78E-56A25F462846}" dt="2021-12-06T17:28:37.883" v="3111" actId="404"/>
          <ac:spMkLst>
            <pc:docMk/>
            <pc:sldMk cId="315345468" sldId="316"/>
            <ac:spMk id="4" creationId="{CF4A2DAD-6EBC-448C-898F-1907C33EF79D}"/>
          </ac:spMkLst>
        </pc:spChg>
        <pc:spChg chg="add mod">
          <ac:chgData name="Davide Canali" userId="3fbc94e4-be83-4506-ba85-954c712d8014" providerId="ADAL" clId="{7C4EDAAA-979C-40C2-B78E-56A25F462846}" dt="2021-12-04T11:31:58.039" v="2963"/>
          <ac:spMkLst>
            <pc:docMk/>
            <pc:sldMk cId="315345468" sldId="316"/>
            <ac:spMk id="5" creationId="{E0C3A0D0-A472-42D7-8929-06591568B5B3}"/>
          </ac:spMkLst>
        </pc:spChg>
      </pc:sldChg>
      <pc:sldChg chg="addSp modSp mod">
        <pc:chgData name="Davide Canali" userId="3fbc94e4-be83-4506-ba85-954c712d8014" providerId="ADAL" clId="{7C4EDAAA-979C-40C2-B78E-56A25F462846}" dt="2021-12-06T17:28:57.701" v="3113" actId="1076"/>
        <pc:sldMkLst>
          <pc:docMk/>
          <pc:sldMk cId="2591230454" sldId="317"/>
        </pc:sldMkLst>
        <pc:spChg chg="mod">
          <ac:chgData name="Davide Canali" userId="3fbc94e4-be83-4506-ba85-954c712d8014" providerId="ADAL" clId="{7C4EDAAA-979C-40C2-B78E-56A25F462846}" dt="2021-12-04T11:19:44.034" v="2814"/>
          <ac:spMkLst>
            <pc:docMk/>
            <pc:sldMk cId="2591230454" sldId="317"/>
            <ac:spMk id="2" creationId="{D89D91E4-7160-48E1-AC3A-433B9E823708}"/>
          </ac:spMkLst>
        </pc:spChg>
        <pc:spChg chg="mod">
          <ac:chgData name="Davide Canali" userId="3fbc94e4-be83-4506-ba85-954c712d8014" providerId="ADAL" clId="{7C4EDAAA-979C-40C2-B78E-56A25F462846}" dt="2021-12-04T11:19:44.034" v="2814"/>
          <ac:spMkLst>
            <pc:docMk/>
            <pc:sldMk cId="2591230454" sldId="317"/>
            <ac:spMk id="3" creationId="{5A41629A-2049-4EBD-90DA-DB47D649ACC1}"/>
          </ac:spMkLst>
        </pc:spChg>
        <pc:spChg chg="mod">
          <ac:chgData name="Davide Canali" userId="3fbc94e4-be83-4506-ba85-954c712d8014" providerId="ADAL" clId="{7C4EDAAA-979C-40C2-B78E-56A25F462846}" dt="2021-12-06T17:28:57.701" v="3113" actId="1076"/>
          <ac:spMkLst>
            <pc:docMk/>
            <pc:sldMk cId="2591230454" sldId="317"/>
            <ac:spMk id="4" creationId="{CF4A2DAD-6EBC-448C-898F-1907C33EF79D}"/>
          </ac:spMkLst>
        </pc:spChg>
        <pc:spChg chg="add mod">
          <ac:chgData name="Davide Canali" userId="3fbc94e4-be83-4506-ba85-954c712d8014" providerId="ADAL" clId="{7C4EDAAA-979C-40C2-B78E-56A25F462846}" dt="2021-12-04T11:31:59.794" v="2964"/>
          <ac:spMkLst>
            <pc:docMk/>
            <pc:sldMk cId="2591230454" sldId="317"/>
            <ac:spMk id="5" creationId="{B0F0D235-604A-470E-8025-4D6993911AC3}"/>
          </ac:spMkLst>
        </pc:spChg>
      </pc:sldChg>
      <pc:sldChg chg="addSp modSp mod">
        <pc:chgData name="Davide Canali" userId="3fbc94e4-be83-4506-ba85-954c712d8014" providerId="ADAL" clId="{7C4EDAAA-979C-40C2-B78E-56A25F462846}" dt="2021-12-06T17:29:13.652" v="3116" actId="1076"/>
        <pc:sldMkLst>
          <pc:docMk/>
          <pc:sldMk cId="2528081967" sldId="318"/>
        </pc:sldMkLst>
        <pc:spChg chg="mod">
          <ac:chgData name="Davide Canali" userId="3fbc94e4-be83-4506-ba85-954c712d8014" providerId="ADAL" clId="{7C4EDAAA-979C-40C2-B78E-56A25F462846}" dt="2021-12-04T11:19:44.034" v="2814"/>
          <ac:spMkLst>
            <pc:docMk/>
            <pc:sldMk cId="2528081967" sldId="318"/>
            <ac:spMk id="2" creationId="{D89D91E4-7160-48E1-AC3A-433B9E823708}"/>
          </ac:spMkLst>
        </pc:spChg>
        <pc:spChg chg="mod">
          <ac:chgData name="Davide Canali" userId="3fbc94e4-be83-4506-ba85-954c712d8014" providerId="ADAL" clId="{7C4EDAAA-979C-40C2-B78E-56A25F462846}" dt="2021-12-06T17:29:07.457" v="3115" actId="1076"/>
          <ac:spMkLst>
            <pc:docMk/>
            <pc:sldMk cId="2528081967" sldId="318"/>
            <ac:spMk id="3" creationId="{5A41629A-2049-4EBD-90DA-DB47D649ACC1}"/>
          </ac:spMkLst>
        </pc:spChg>
        <pc:spChg chg="mod">
          <ac:chgData name="Davide Canali" userId="3fbc94e4-be83-4506-ba85-954c712d8014" providerId="ADAL" clId="{7C4EDAAA-979C-40C2-B78E-56A25F462846}" dt="2021-12-06T17:29:13.652" v="3116" actId="1076"/>
          <ac:spMkLst>
            <pc:docMk/>
            <pc:sldMk cId="2528081967" sldId="318"/>
            <ac:spMk id="4" creationId="{CF4A2DAD-6EBC-448C-898F-1907C33EF79D}"/>
          </ac:spMkLst>
        </pc:spChg>
        <pc:spChg chg="add mod">
          <ac:chgData name="Davide Canali" userId="3fbc94e4-be83-4506-ba85-954c712d8014" providerId="ADAL" clId="{7C4EDAAA-979C-40C2-B78E-56A25F462846}" dt="2021-12-04T11:32:01.923" v="2965"/>
          <ac:spMkLst>
            <pc:docMk/>
            <pc:sldMk cId="2528081967" sldId="318"/>
            <ac:spMk id="5" creationId="{DE83DE39-F1B6-4E72-B75F-8670C4440149}"/>
          </ac:spMkLst>
        </pc:spChg>
      </pc:sldChg>
      <pc:sldChg chg="addSp modSp mod">
        <pc:chgData name="Davide Canali" userId="3fbc94e4-be83-4506-ba85-954c712d8014" providerId="ADAL" clId="{7C4EDAAA-979C-40C2-B78E-56A25F462846}" dt="2021-12-06T17:29:36.352" v="3120" actId="1076"/>
        <pc:sldMkLst>
          <pc:docMk/>
          <pc:sldMk cId="928556680" sldId="319"/>
        </pc:sldMkLst>
        <pc:spChg chg="mod">
          <ac:chgData name="Davide Canali" userId="3fbc94e4-be83-4506-ba85-954c712d8014" providerId="ADAL" clId="{7C4EDAAA-979C-40C2-B78E-56A25F462846}" dt="2021-12-04T11:19:44.034" v="2814"/>
          <ac:spMkLst>
            <pc:docMk/>
            <pc:sldMk cId="928556680" sldId="319"/>
            <ac:spMk id="2" creationId="{D89D91E4-7160-48E1-AC3A-433B9E823708}"/>
          </ac:spMkLst>
        </pc:spChg>
        <pc:spChg chg="mod">
          <ac:chgData name="Davide Canali" userId="3fbc94e4-be83-4506-ba85-954c712d8014" providerId="ADAL" clId="{7C4EDAAA-979C-40C2-B78E-56A25F462846}" dt="2021-12-06T17:29:26.318" v="3117" actId="1076"/>
          <ac:spMkLst>
            <pc:docMk/>
            <pc:sldMk cId="928556680" sldId="319"/>
            <ac:spMk id="3" creationId="{5A41629A-2049-4EBD-90DA-DB47D649ACC1}"/>
          </ac:spMkLst>
        </pc:spChg>
        <pc:spChg chg="mod">
          <ac:chgData name="Davide Canali" userId="3fbc94e4-be83-4506-ba85-954c712d8014" providerId="ADAL" clId="{7C4EDAAA-979C-40C2-B78E-56A25F462846}" dt="2021-12-06T17:29:36.352" v="3120" actId="1076"/>
          <ac:spMkLst>
            <pc:docMk/>
            <pc:sldMk cId="928556680" sldId="319"/>
            <ac:spMk id="4" creationId="{CF4A2DAD-6EBC-448C-898F-1907C33EF79D}"/>
          </ac:spMkLst>
        </pc:spChg>
        <pc:spChg chg="add mod">
          <ac:chgData name="Davide Canali" userId="3fbc94e4-be83-4506-ba85-954c712d8014" providerId="ADAL" clId="{7C4EDAAA-979C-40C2-B78E-56A25F462846}" dt="2021-12-04T11:32:03.252" v="2966"/>
          <ac:spMkLst>
            <pc:docMk/>
            <pc:sldMk cId="928556680" sldId="319"/>
            <ac:spMk id="5" creationId="{566A76B2-903C-4A2E-9E7D-76365CFEDF77}"/>
          </ac:spMkLst>
        </pc:spChg>
      </pc:sldChg>
      <pc:sldChg chg="addSp modSp mod">
        <pc:chgData name="Davide Canali" userId="3fbc94e4-be83-4506-ba85-954c712d8014" providerId="ADAL" clId="{7C4EDAAA-979C-40C2-B78E-56A25F462846}" dt="2021-12-06T17:29:45.248" v="3121" actId="1076"/>
        <pc:sldMkLst>
          <pc:docMk/>
          <pc:sldMk cId="3611495916" sldId="320"/>
        </pc:sldMkLst>
        <pc:spChg chg="mod">
          <ac:chgData name="Davide Canali" userId="3fbc94e4-be83-4506-ba85-954c712d8014" providerId="ADAL" clId="{7C4EDAAA-979C-40C2-B78E-56A25F462846}" dt="2021-12-04T11:19:44.034" v="2814"/>
          <ac:spMkLst>
            <pc:docMk/>
            <pc:sldMk cId="3611495916" sldId="320"/>
            <ac:spMk id="2" creationId="{D89D91E4-7160-48E1-AC3A-433B9E823708}"/>
          </ac:spMkLst>
        </pc:spChg>
        <pc:spChg chg="mod">
          <ac:chgData name="Davide Canali" userId="3fbc94e4-be83-4506-ba85-954c712d8014" providerId="ADAL" clId="{7C4EDAAA-979C-40C2-B78E-56A25F462846}" dt="2021-12-04T11:19:44.034" v="2814"/>
          <ac:spMkLst>
            <pc:docMk/>
            <pc:sldMk cId="3611495916" sldId="320"/>
            <ac:spMk id="3" creationId="{5A41629A-2049-4EBD-90DA-DB47D649ACC1}"/>
          </ac:spMkLst>
        </pc:spChg>
        <pc:spChg chg="mod">
          <ac:chgData name="Davide Canali" userId="3fbc94e4-be83-4506-ba85-954c712d8014" providerId="ADAL" clId="{7C4EDAAA-979C-40C2-B78E-56A25F462846}" dt="2021-12-06T17:29:45.248" v="3121" actId="1076"/>
          <ac:spMkLst>
            <pc:docMk/>
            <pc:sldMk cId="3611495916" sldId="320"/>
            <ac:spMk id="4" creationId="{CF4A2DAD-6EBC-448C-898F-1907C33EF79D}"/>
          </ac:spMkLst>
        </pc:spChg>
        <pc:spChg chg="add mod">
          <ac:chgData name="Davide Canali" userId="3fbc94e4-be83-4506-ba85-954c712d8014" providerId="ADAL" clId="{7C4EDAAA-979C-40C2-B78E-56A25F462846}" dt="2021-12-04T11:32:05.647" v="2967"/>
          <ac:spMkLst>
            <pc:docMk/>
            <pc:sldMk cId="3611495916" sldId="320"/>
            <ac:spMk id="5" creationId="{61DC3920-49BA-4C93-9DB9-9C380953873D}"/>
          </ac:spMkLst>
        </pc:spChg>
      </pc:sldChg>
      <pc:sldChg chg="addSp modSp mod">
        <pc:chgData name="Davide Canali" userId="3fbc94e4-be83-4506-ba85-954c712d8014" providerId="ADAL" clId="{7C4EDAAA-979C-40C2-B78E-56A25F462846}" dt="2021-12-06T17:30:06.801" v="3126" actId="114"/>
        <pc:sldMkLst>
          <pc:docMk/>
          <pc:sldMk cId="3795786449" sldId="321"/>
        </pc:sldMkLst>
        <pc:spChg chg="mod">
          <ac:chgData name="Davide Canali" userId="3fbc94e4-be83-4506-ba85-954c712d8014" providerId="ADAL" clId="{7C4EDAAA-979C-40C2-B78E-56A25F462846}" dt="2021-12-04T11:19:44.034" v="2814"/>
          <ac:spMkLst>
            <pc:docMk/>
            <pc:sldMk cId="3795786449" sldId="321"/>
            <ac:spMk id="2" creationId="{D89D91E4-7160-48E1-AC3A-433B9E823708}"/>
          </ac:spMkLst>
        </pc:spChg>
        <pc:spChg chg="mod">
          <ac:chgData name="Davide Canali" userId="3fbc94e4-be83-4506-ba85-954c712d8014" providerId="ADAL" clId="{7C4EDAAA-979C-40C2-B78E-56A25F462846}" dt="2021-12-06T17:29:58.138" v="3123" actId="1076"/>
          <ac:spMkLst>
            <pc:docMk/>
            <pc:sldMk cId="3795786449" sldId="321"/>
            <ac:spMk id="3" creationId="{5A41629A-2049-4EBD-90DA-DB47D649ACC1}"/>
          </ac:spMkLst>
        </pc:spChg>
        <pc:spChg chg="mod">
          <ac:chgData name="Davide Canali" userId="3fbc94e4-be83-4506-ba85-954c712d8014" providerId="ADAL" clId="{7C4EDAAA-979C-40C2-B78E-56A25F462846}" dt="2021-12-06T17:30:06.801" v="3126" actId="114"/>
          <ac:spMkLst>
            <pc:docMk/>
            <pc:sldMk cId="3795786449" sldId="321"/>
            <ac:spMk id="4" creationId="{CF4A2DAD-6EBC-448C-898F-1907C33EF79D}"/>
          </ac:spMkLst>
        </pc:spChg>
        <pc:spChg chg="add mod">
          <ac:chgData name="Davide Canali" userId="3fbc94e4-be83-4506-ba85-954c712d8014" providerId="ADAL" clId="{7C4EDAAA-979C-40C2-B78E-56A25F462846}" dt="2021-12-04T11:32:07.132" v="2968"/>
          <ac:spMkLst>
            <pc:docMk/>
            <pc:sldMk cId="3795786449" sldId="321"/>
            <ac:spMk id="5" creationId="{FFAE73DF-DF4C-4201-9C3E-4015297F6C3B}"/>
          </ac:spMkLst>
        </pc:spChg>
      </pc:sldChg>
      <pc:sldChg chg="addSp delSp modSp mod ord">
        <pc:chgData name="Davide Canali" userId="3fbc94e4-be83-4506-ba85-954c712d8014" providerId="ADAL" clId="{7C4EDAAA-979C-40C2-B78E-56A25F462846}" dt="2021-12-06T17:30:24.133" v="3132" actId="114"/>
        <pc:sldMkLst>
          <pc:docMk/>
          <pc:sldMk cId="230708850" sldId="322"/>
        </pc:sldMkLst>
        <pc:spChg chg="mod">
          <ac:chgData name="Davide Canali" userId="3fbc94e4-be83-4506-ba85-954c712d8014" providerId="ADAL" clId="{7C4EDAAA-979C-40C2-B78E-56A25F462846}" dt="2021-12-04T11:19:44.034" v="2814"/>
          <ac:spMkLst>
            <pc:docMk/>
            <pc:sldMk cId="230708850" sldId="322"/>
            <ac:spMk id="2" creationId="{D89D91E4-7160-48E1-AC3A-433B9E823708}"/>
          </ac:spMkLst>
        </pc:spChg>
        <pc:spChg chg="mod">
          <ac:chgData name="Davide Canali" userId="3fbc94e4-be83-4506-ba85-954c712d8014" providerId="ADAL" clId="{7C4EDAAA-979C-40C2-B78E-56A25F462846}" dt="2021-12-04T11:19:44.034" v="2814"/>
          <ac:spMkLst>
            <pc:docMk/>
            <pc:sldMk cId="230708850" sldId="322"/>
            <ac:spMk id="3" creationId="{5A41629A-2049-4EBD-90DA-DB47D649ACC1}"/>
          </ac:spMkLst>
        </pc:spChg>
        <pc:spChg chg="mod">
          <ac:chgData name="Davide Canali" userId="3fbc94e4-be83-4506-ba85-954c712d8014" providerId="ADAL" clId="{7C4EDAAA-979C-40C2-B78E-56A25F462846}" dt="2021-12-06T17:30:24.133" v="3132" actId="114"/>
          <ac:spMkLst>
            <pc:docMk/>
            <pc:sldMk cId="230708850" sldId="322"/>
            <ac:spMk id="4" creationId="{CF4A2DAD-6EBC-448C-898F-1907C33EF79D}"/>
          </ac:spMkLst>
        </pc:spChg>
        <pc:spChg chg="add mod">
          <ac:chgData name="Davide Canali" userId="3fbc94e4-be83-4506-ba85-954c712d8014" providerId="ADAL" clId="{7C4EDAAA-979C-40C2-B78E-56A25F462846}" dt="2021-12-04T11:32:08.319" v="2969"/>
          <ac:spMkLst>
            <pc:docMk/>
            <pc:sldMk cId="230708850" sldId="322"/>
            <ac:spMk id="5" creationId="{127D0C8E-090B-40F8-807D-A39658269557}"/>
          </ac:spMkLst>
        </pc:spChg>
        <pc:graphicFrameChg chg="add del modGraphic">
          <ac:chgData name="Davide Canali" userId="3fbc94e4-be83-4506-ba85-954c712d8014" providerId="ADAL" clId="{7C4EDAAA-979C-40C2-B78E-56A25F462846}" dt="2021-12-04T09:07:32.910" v="1095" actId="27309"/>
          <ac:graphicFrameMkLst>
            <pc:docMk/>
            <pc:sldMk cId="230708850" sldId="322"/>
            <ac:graphicFrameMk id="6" creationId="{CA9518C7-04CA-408D-9A5D-E8B8ADD71575}"/>
          </ac:graphicFrameMkLst>
        </pc:graphicFrameChg>
      </pc:sldChg>
      <pc:sldChg chg="addSp modSp mod">
        <pc:chgData name="Davide Canali" userId="3fbc94e4-be83-4506-ba85-954c712d8014" providerId="ADAL" clId="{7C4EDAAA-979C-40C2-B78E-56A25F462846}" dt="2021-12-06T17:25:07.902" v="3027" actId="208"/>
        <pc:sldMkLst>
          <pc:docMk/>
          <pc:sldMk cId="2507364579" sldId="323"/>
        </pc:sldMkLst>
        <pc:spChg chg="mod">
          <ac:chgData name="Davide Canali" userId="3fbc94e4-be83-4506-ba85-954c712d8014" providerId="ADAL" clId="{7C4EDAAA-979C-40C2-B78E-56A25F462846}" dt="2021-12-04T11:19:44.034" v="2814"/>
          <ac:spMkLst>
            <pc:docMk/>
            <pc:sldMk cId="2507364579" sldId="323"/>
            <ac:spMk id="2" creationId="{D89D91E4-7160-48E1-AC3A-433B9E823708}"/>
          </ac:spMkLst>
        </pc:spChg>
        <pc:spChg chg="mod">
          <ac:chgData name="Davide Canali" userId="3fbc94e4-be83-4506-ba85-954c712d8014" providerId="ADAL" clId="{7C4EDAAA-979C-40C2-B78E-56A25F462846}" dt="2021-12-04T11:19:44.034" v="2814"/>
          <ac:spMkLst>
            <pc:docMk/>
            <pc:sldMk cId="2507364579" sldId="323"/>
            <ac:spMk id="3" creationId="{5A41629A-2049-4EBD-90DA-DB47D649ACC1}"/>
          </ac:spMkLst>
        </pc:spChg>
        <pc:spChg chg="mod">
          <ac:chgData name="Davide Canali" userId="3fbc94e4-be83-4506-ba85-954c712d8014" providerId="ADAL" clId="{7C4EDAAA-979C-40C2-B78E-56A25F462846}" dt="2021-12-06T17:25:07.902" v="3027" actId="208"/>
          <ac:spMkLst>
            <pc:docMk/>
            <pc:sldMk cId="2507364579" sldId="323"/>
            <ac:spMk id="4" creationId="{CF4A2DAD-6EBC-448C-898F-1907C33EF79D}"/>
          </ac:spMkLst>
        </pc:spChg>
        <pc:spChg chg="add mod">
          <ac:chgData name="Davide Canali" userId="3fbc94e4-be83-4506-ba85-954c712d8014" providerId="ADAL" clId="{7C4EDAAA-979C-40C2-B78E-56A25F462846}" dt="2021-12-04T11:32:11.841" v="2970"/>
          <ac:spMkLst>
            <pc:docMk/>
            <pc:sldMk cId="2507364579" sldId="323"/>
            <ac:spMk id="5" creationId="{9FC0020B-5175-4EED-82E4-B021B766FE72}"/>
          </ac:spMkLst>
        </pc:spChg>
      </pc:sldChg>
      <pc:sldChg chg="addSp modSp mod">
        <pc:chgData name="Davide Canali" userId="3fbc94e4-be83-4506-ba85-954c712d8014" providerId="ADAL" clId="{7C4EDAAA-979C-40C2-B78E-56A25F462846}" dt="2021-12-06T17:25:14.253" v="3029" actId="208"/>
        <pc:sldMkLst>
          <pc:docMk/>
          <pc:sldMk cId="2740884852" sldId="324"/>
        </pc:sldMkLst>
        <pc:spChg chg="mod">
          <ac:chgData name="Davide Canali" userId="3fbc94e4-be83-4506-ba85-954c712d8014" providerId="ADAL" clId="{7C4EDAAA-979C-40C2-B78E-56A25F462846}" dt="2021-12-04T11:19:44.034" v="2814"/>
          <ac:spMkLst>
            <pc:docMk/>
            <pc:sldMk cId="2740884852" sldId="324"/>
            <ac:spMk id="2" creationId="{D89D91E4-7160-48E1-AC3A-433B9E823708}"/>
          </ac:spMkLst>
        </pc:spChg>
        <pc:spChg chg="mod">
          <ac:chgData name="Davide Canali" userId="3fbc94e4-be83-4506-ba85-954c712d8014" providerId="ADAL" clId="{7C4EDAAA-979C-40C2-B78E-56A25F462846}" dt="2021-12-04T11:19:44.034" v="2814"/>
          <ac:spMkLst>
            <pc:docMk/>
            <pc:sldMk cId="2740884852" sldId="324"/>
            <ac:spMk id="3" creationId="{5A41629A-2049-4EBD-90DA-DB47D649ACC1}"/>
          </ac:spMkLst>
        </pc:spChg>
        <pc:spChg chg="mod">
          <ac:chgData name="Davide Canali" userId="3fbc94e4-be83-4506-ba85-954c712d8014" providerId="ADAL" clId="{7C4EDAAA-979C-40C2-B78E-56A25F462846}" dt="2021-12-06T17:25:14.253" v="3029" actId="208"/>
          <ac:spMkLst>
            <pc:docMk/>
            <pc:sldMk cId="2740884852" sldId="324"/>
            <ac:spMk id="4" creationId="{CF4A2DAD-6EBC-448C-898F-1907C33EF79D}"/>
          </ac:spMkLst>
        </pc:spChg>
        <pc:spChg chg="add mod">
          <ac:chgData name="Davide Canali" userId="3fbc94e4-be83-4506-ba85-954c712d8014" providerId="ADAL" clId="{7C4EDAAA-979C-40C2-B78E-56A25F462846}" dt="2021-12-04T11:32:12.950" v="2971"/>
          <ac:spMkLst>
            <pc:docMk/>
            <pc:sldMk cId="2740884852" sldId="324"/>
            <ac:spMk id="5" creationId="{DD59636D-AFBF-47E4-BCC4-465741FC44DA}"/>
          </ac:spMkLst>
        </pc:spChg>
      </pc:sldChg>
      <pc:sldChg chg="modSp del mod">
        <pc:chgData name="Davide Canali" userId="3fbc94e4-be83-4506-ba85-954c712d8014" providerId="ADAL" clId="{7C4EDAAA-979C-40C2-B78E-56A25F462846}" dt="2021-12-06T17:38:17.128" v="3157" actId="47"/>
        <pc:sldMkLst>
          <pc:docMk/>
          <pc:sldMk cId="1652369237" sldId="325"/>
        </pc:sldMkLst>
        <pc:spChg chg="mod">
          <ac:chgData name="Davide Canali" userId="3fbc94e4-be83-4506-ba85-954c712d8014" providerId="ADAL" clId="{7C4EDAAA-979C-40C2-B78E-56A25F462846}" dt="2021-12-04T11:19:44.034" v="2814"/>
          <ac:spMkLst>
            <pc:docMk/>
            <pc:sldMk cId="1652369237" sldId="325"/>
            <ac:spMk id="2" creationId="{00000000-0000-0000-0000-000000000000}"/>
          </ac:spMkLst>
        </pc:spChg>
        <pc:spChg chg="mod">
          <ac:chgData name="Davide Canali" userId="3fbc94e4-be83-4506-ba85-954c712d8014" providerId="ADAL" clId="{7C4EDAAA-979C-40C2-B78E-56A25F462846}" dt="2021-12-04T11:18:11.012" v="2804" actId="27636"/>
          <ac:spMkLst>
            <pc:docMk/>
            <pc:sldMk cId="1652369237" sldId="325"/>
            <ac:spMk id="5" creationId="{00000000-0000-0000-0000-000000000000}"/>
          </ac:spMkLst>
        </pc:spChg>
      </pc:sldChg>
      <pc:sldChg chg="addSp modSp mod">
        <pc:chgData name="Davide Canali" userId="3fbc94e4-be83-4506-ba85-954c712d8014" providerId="ADAL" clId="{7C4EDAAA-979C-40C2-B78E-56A25F462846}" dt="2021-12-06T17:40:31.493" v="3175" actId="208"/>
        <pc:sldMkLst>
          <pc:docMk/>
          <pc:sldMk cId="1271278039" sldId="326"/>
        </pc:sldMkLst>
        <pc:spChg chg="mod">
          <ac:chgData name="Davide Canali" userId="3fbc94e4-be83-4506-ba85-954c712d8014" providerId="ADAL" clId="{7C4EDAAA-979C-40C2-B78E-56A25F462846}" dt="2021-12-04T11:19:44.034" v="2814"/>
          <ac:spMkLst>
            <pc:docMk/>
            <pc:sldMk cId="1271278039" sldId="326"/>
            <ac:spMk id="2" creationId="{00000000-0000-0000-0000-000000000000}"/>
          </ac:spMkLst>
        </pc:spChg>
        <pc:spChg chg="mod">
          <ac:chgData name="Davide Canali" userId="3fbc94e4-be83-4506-ba85-954c712d8014" providerId="ADAL" clId="{7C4EDAAA-979C-40C2-B78E-56A25F462846}" dt="2021-12-06T17:40:31.493" v="3175" actId="208"/>
          <ac:spMkLst>
            <pc:docMk/>
            <pc:sldMk cId="1271278039" sldId="326"/>
            <ac:spMk id="3" creationId="{32674E9B-020B-4E68-8531-DC060684BFB2}"/>
          </ac:spMkLst>
        </pc:spChg>
        <pc:spChg chg="mod">
          <ac:chgData name="Davide Canali" userId="3fbc94e4-be83-4506-ba85-954c712d8014" providerId="ADAL" clId="{7C4EDAAA-979C-40C2-B78E-56A25F462846}" dt="2021-12-06T17:40:31.493" v="3175" actId="208"/>
          <ac:spMkLst>
            <pc:docMk/>
            <pc:sldMk cId="1271278039" sldId="326"/>
            <ac:spMk id="5" creationId="{00000000-0000-0000-0000-000000000000}"/>
          </ac:spMkLst>
        </pc:spChg>
        <pc:spChg chg="add mod">
          <ac:chgData name="Davide Canali" userId="3fbc94e4-be83-4506-ba85-954c712d8014" providerId="ADAL" clId="{7C4EDAAA-979C-40C2-B78E-56A25F462846}" dt="2021-12-04T11:32:26.338" v="2974" actId="1035"/>
          <ac:spMkLst>
            <pc:docMk/>
            <pc:sldMk cId="1271278039" sldId="326"/>
            <ac:spMk id="6" creationId="{10D942F3-6CDD-4A6A-BD71-7717A3232389}"/>
          </ac:spMkLst>
        </pc:spChg>
      </pc:sldChg>
      <pc:sldChg chg="addSp modSp add mod">
        <pc:chgData name="Davide Canali" userId="3fbc94e4-be83-4506-ba85-954c712d8014" providerId="ADAL" clId="{7C4EDAAA-979C-40C2-B78E-56A25F462846}" dt="2021-12-06T17:55:45.577" v="3317" actId="6549"/>
        <pc:sldMkLst>
          <pc:docMk/>
          <pc:sldMk cId="3386467779" sldId="327"/>
        </pc:sldMkLst>
        <pc:spChg chg="mod">
          <ac:chgData name="Davide Canali" userId="3fbc94e4-be83-4506-ba85-954c712d8014" providerId="ADAL" clId="{7C4EDAAA-979C-40C2-B78E-56A25F462846}" dt="2021-12-06T17:43:16.247" v="3225" actId="242"/>
          <ac:spMkLst>
            <pc:docMk/>
            <pc:sldMk cId="3386467779" sldId="327"/>
            <ac:spMk id="2" creationId="{00000000-0000-0000-0000-000000000000}"/>
          </ac:spMkLst>
        </pc:spChg>
        <pc:spChg chg="add mod">
          <ac:chgData name="Davide Canali" userId="3fbc94e4-be83-4506-ba85-954c712d8014" providerId="ADAL" clId="{7C4EDAAA-979C-40C2-B78E-56A25F462846}" dt="2021-12-04T11:32:48.667" v="2985"/>
          <ac:spMkLst>
            <pc:docMk/>
            <pc:sldMk cId="3386467779" sldId="327"/>
            <ac:spMk id="4" creationId="{32762495-B1A8-49E0-8B9F-AD803F9AC934}"/>
          </ac:spMkLst>
        </pc:spChg>
        <pc:spChg chg="mod">
          <ac:chgData name="Davide Canali" userId="3fbc94e4-be83-4506-ba85-954c712d8014" providerId="ADAL" clId="{7C4EDAAA-979C-40C2-B78E-56A25F462846}" dt="2021-12-06T17:55:45.577" v="3317" actId="6549"/>
          <ac:spMkLst>
            <pc:docMk/>
            <pc:sldMk cId="3386467779" sldId="327"/>
            <ac:spMk id="5" creationId="{00000000-0000-0000-0000-000000000000}"/>
          </ac:spMkLst>
        </pc:spChg>
      </pc:sldChg>
      <pc:sldChg chg="addSp modSp mod">
        <pc:chgData name="Davide Canali" userId="3fbc94e4-be83-4506-ba85-954c712d8014" providerId="ADAL" clId="{7C4EDAAA-979C-40C2-B78E-56A25F462846}" dt="2021-12-06T17:39:57.640" v="3169" actId="2711"/>
        <pc:sldMkLst>
          <pc:docMk/>
          <pc:sldMk cId="37513712" sldId="328"/>
        </pc:sldMkLst>
        <pc:spChg chg="mod">
          <ac:chgData name="Davide Canali" userId="3fbc94e4-be83-4506-ba85-954c712d8014" providerId="ADAL" clId="{7C4EDAAA-979C-40C2-B78E-56A25F462846}" dt="2021-12-04T11:19:44.034" v="2814"/>
          <ac:spMkLst>
            <pc:docMk/>
            <pc:sldMk cId="37513712" sldId="328"/>
            <ac:spMk id="2" creationId="{00000000-0000-0000-0000-000000000000}"/>
          </ac:spMkLst>
        </pc:spChg>
        <pc:spChg chg="mod">
          <ac:chgData name="Davide Canali" userId="3fbc94e4-be83-4506-ba85-954c712d8014" providerId="ADAL" clId="{7C4EDAAA-979C-40C2-B78E-56A25F462846}" dt="2021-12-06T17:39:57.640" v="3169" actId="2711"/>
          <ac:spMkLst>
            <pc:docMk/>
            <pc:sldMk cId="37513712" sldId="328"/>
            <ac:spMk id="3" creationId="{32674E9B-020B-4E68-8531-DC060684BFB2}"/>
          </ac:spMkLst>
        </pc:spChg>
        <pc:spChg chg="mod">
          <ac:chgData name="Davide Canali" userId="3fbc94e4-be83-4506-ba85-954c712d8014" providerId="ADAL" clId="{7C4EDAAA-979C-40C2-B78E-56A25F462846}" dt="2021-12-06T17:39:51.430" v="3166" actId="1076"/>
          <ac:spMkLst>
            <pc:docMk/>
            <pc:sldMk cId="37513712" sldId="328"/>
            <ac:spMk id="5" creationId="{00000000-0000-0000-0000-000000000000}"/>
          </ac:spMkLst>
        </pc:spChg>
        <pc:spChg chg="add mod">
          <ac:chgData name="Davide Canali" userId="3fbc94e4-be83-4506-ba85-954c712d8014" providerId="ADAL" clId="{7C4EDAAA-979C-40C2-B78E-56A25F462846}" dt="2021-12-04T11:32:28.063" v="2975"/>
          <ac:spMkLst>
            <pc:docMk/>
            <pc:sldMk cId="37513712" sldId="328"/>
            <ac:spMk id="6" creationId="{909F1D67-0E23-4D1D-9DF3-DD0FA73DBA29}"/>
          </ac:spMkLst>
        </pc:spChg>
      </pc:sldChg>
      <pc:sldChg chg="addSp modSp mod">
        <pc:chgData name="Davide Canali" userId="3fbc94e4-be83-4506-ba85-954c712d8014" providerId="ADAL" clId="{7C4EDAAA-979C-40C2-B78E-56A25F462846}" dt="2021-12-06T17:40:42.153" v="3177" actId="1076"/>
        <pc:sldMkLst>
          <pc:docMk/>
          <pc:sldMk cId="3871826764" sldId="329"/>
        </pc:sldMkLst>
        <pc:spChg chg="mod">
          <ac:chgData name="Davide Canali" userId="3fbc94e4-be83-4506-ba85-954c712d8014" providerId="ADAL" clId="{7C4EDAAA-979C-40C2-B78E-56A25F462846}" dt="2021-12-04T11:19:44.034" v="2814"/>
          <ac:spMkLst>
            <pc:docMk/>
            <pc:sldMk cId="3871826764" sldId="329"/>
            <ac:spMk id="2" creationId="{00000000-0000-0000-0000-000000000000}"/>
          </ac:spMkLst>
        </pc:spChg>
        <pc:spChg chg="add mod">
          <ac:chgData name="Davide Canali" userId="3fbc94e4-be83-4506-ba85-954c712d8014" providerId="ADAL" clId="{7C4EDAAA-979C-40C2-B78E-56A25F462846}" dt="2021-12-04T11:32:31.693" v="2976"/>
          <ac:spMkLst>
            <pc:docMk/>
            <pc:sldMk cId="3871826764" sldId="329"/>
            <ac:spMk id="4" creationId="{A2FF2862-AA72-4FF2-85A6-D29E41335A96}"/>
          </ac:spMkLst>
        </pc:spChg>
        <pc:spChg chg="mod">
          <ac:chgData name="Davide Canali" userId="3fbc94e4-be83-4506-ba85-954c712d8014" providerId="ADAL" clId="{7C4EDAAA-979C-40C2-B78E-56A25F462846}" dt="2021-12-06T17:40:42.153" v="3177" actId="1076"/>
          <ac:spMkLst>
            <pc:docMk/>
            <pc:sldMk cId="3871826764" sldId="329"/>
            <ac:spMk id="5" creationId="{00000000-0000-0000-0000-000000000000}"/>
          </ac:spMkLst>
        </pc:spChg>
      </pc:sldChg>
      <pc:sldChg chg="addSp modSp mod">
        <pc:chgData name="Davide Canali" userId="3fbc94e4-be83-4506-ba85-954c712d8014" providerId="ADAL" clId="{7C4EDAAA-979C-40C2-B78E-56A25F462846}" dt="2021-12-06T17:41:13.072" v="3185" actId="1076"/>
        <pc:sldMkLst>
          <pc:docMk/>
          <pc:sldMk cId="1635689262" sldId="330"/>
        </pc:sldMkLst>
        <pc:spChg chg="mod">
          <ac:chgData name="Davide Canali" userId="3fbc94e4-be83-4506-ba85-954c712d8014" providerId="ADAL" clId="{7C4EDAAA-979C-40C2-B78E-56A25F462846}" dt="2021-12-04T11:19:44.034" v="2814"/>
          <ac:spMkLst>
            <pc:docMk/>
            <pc:sldMk cId="1635689262" sldId="330"/>
            <ac:spMk id="2" creationId="{00000000-0000-0000-0000-000000000000}"/>
          </ac:spMkLst>
        </pc:spChg>
        <pc:spChg chg="mod">
          <ac:chgData name="Davide Canali" userId="3fbc94e4-be83-4506-ba85-954c712d8014" providerId="ADAL" clId="{7C4EDAAA-979C-40C2-B78E-56A25F462846}" dt="2021-12-06T17:41:13.072" v="3185" actId="1076"/>
          <ac:spMkLst>
            <pc:docMk/>
            <pc:sldMk cId="1635689262" sldId="330"/>
            <ac:spMk id="3" creationId="{32674E9B-020B-4E68-8531-DC060684BFB2}"/>
          </ac:spMkLst>
        </pc:spChg>
        <pc:spChg chg="mod">
          <ac:chgData name="Davide Canali" userId="3fbc94e4-be83-4506-ba85-954c712d8014" providerId="ADAL" clId="{7C4EDAAA-979C-40C2-B78E-56A25F462846}" dt="2021-12-06T17:40:54.827" v="3180" actId="114"/>
          <ac:spMkLst>
            <pc:docMk/>
            <pc:sldMk cId="1635689262" sldId="330"/>
            <ac:spMk id="5" creationId="{00000000-0000-0000-0000-000000000000}"/>
          </ac:spMkLst>
        </pc:spChg>
        <pc:spChg chg="add mod">
          <ac:chgData name="Davide Canali" userId="3fbc94e4-be83-4506-ba85-954c712d8014" providerId="ADAL" clId="{7C4EDAAA-979C-40C2-B78E-56A25F462846}" dt="2021-12-04T11:32:34.537" v="2977"/>
          <ac:spMkLst>
            <pc:docMk/>
            <pc:sldMk cId="1635689262" sldId="330"/>
            <ac:spMk id="6" creationId="{131B1670-3AD0-44A2-9274-5CD204A20962}"/>
          </ac:spMkLst>
        </pc:spChg>
      </pc:sldChg>
      <pc:sldChg chg="addSp modSp mod">
        <pc:chgData name="Davide Canali" userId="3fbc94e4-be83-4506-ba85-954c712d8014" providerId="ADAL" clId="{7C4EDAAA-979C-40C2-B78E-56A25F462846}" dt="2021-12-06T17:41:39.244" v="3189" actId="1076"/>
        <pc:sldMkLst>
          <pc:docMk/>
          <pc:sldMk cId="4240980616" sldId="331"/>
        </pc:sldMkLst>
        <pc:spChg chg="mod">
          <ac:chgData name="Davide Canali" userId="3fbc94e4-be83-4506-ba85-954c712d8014" providerId="ADAL" clId="{7C4EDAAA-979C-40C2-B78E-56A25F462846}" dt="2021-12-04T11:19:44.034" v="2814"/>
          <ac:spMkLst>
            <pc:docMk/>
            <pc:sldMk cId="4240980616" sldId="331"/>
            <ac:spMk id="2" creationId="{00000000-0000-0000-0000-000000000000}"/>
          </ac:spMkLst>
        </pc:spChg>
        <pc:spChg chg="add mod">
          <ac:chgData name="Davide Canali" userId="3fbc94e4-be83-4506-ba85-954c712d8014" providerId="ADAL" clId="{7C4EDAAA-979C-40C2-B78E-56A25F462846}" dt="2021-12-04T11:32:36.210" v="2978"/>
          <ac:spMkLst>
            <pc:docMk/>
            <pc:sldMk cId="4240980616" sldId="331"/>
            <ac:spMk id="4" creationId="{E85D14C8-B3B2-4B02-97CF-D7B8C840DA5A}"/>
          </ac:spMkLst>
        </pc:spChg>
        <pc:spChg chg="mod">
          <ac:chgData name="Davide Canali" userId="3fbc94e4-be83-4506-ba85-954c712d8014" providerId="ADAL" clId="{7C4EDAAA-979C-40C2-B78E-56A25F462846}" dt="2021-12-06T17:41:39.244" v="3189" actId="1076"/>
          <ac:spMkLst>
            <pc:docMk/>
            <pc:sldMk cId="4240980616" sldId="331"/>
            <ac:spMk id="5" creationId="{00000000-0000-0000-0000-000000000000}"/>
          </ac:spMkLst>
        </pc:spChg>
      </pc:sldChg>
      <pc:sldChg chg="addSp modSp mod">
        <pc:chgData name="Davide Canali" userId="3fbc94e4-be83-4506-ba85-954c712d8014" providerId="ADAL" clId="{7C4EDAAA-979C-40C2-B78E-56A25F462846}" dt="2021-12-06T17:41:54.892" v="3195" actId="1076"/>
        <pc:sldMkLst>
          <pc:docMk/>
          <pc:sldMk cId="1289062676" sldId="332"/>
        </pc:sldMkLst>
        <pc:spChg chg="mod">
          <ac:chgData name="Davide Canali" userId="3fbc94e4-be83-4506-ba85-954c712d8014" providerId="ADAL" clId="{7C4EDAAA-979C-40C2-B78E-56A25F462846}" dt="2021-12-04T11:19:44.034" v="2814"/>
          <ac:spMkLst>
            <pc:docMk/>
            <pc:sldMk cId="1289062676" sldId="332"/>
            <ac:spMk id="2" creationId="{00000000-0000-0000-0000-000000000000}"/>
          </ac:spMkLst>
        </pc:spChg>
        <pc:spChg chg="add mod">
          <ac:chgData name="Davide Canali" userId="3fbc94e4-be83-4506-ba85-954c712d8014" providerId="ADAL" clId="{7C4EDAAA-979C-40C2-B78E-56A25F462846}" dt="2021-12-04T11:32:37.803" v="2979"/>
          <ac:spMkLst>
            <pc:docMk/>
            <pc:sldMk cId="1289062676" sldId="332"/>
            <ac:spMk id="4" creationId="{C6E6E575-226A-4699-9423-72B7EFC16888}"/>
          </ac:spMkLst>
        </pc:spChg>
        <pc:spChg chg="mod">
          <ac:chgData name="Davide Canali" userId="3fbc94e4-be83-4506-ba85-954c712d8014" providerId="ADAL" clId="{7C4EDAAA-979C-40C2-B78E-56A25F462846}" dt="2021-12-06T17:41:54.892" v="3195" actId="1076"/>
          <ac:spMkLst>
            <pc:docMk/>
            <pc:sldMk cId="1289062676" sldId="332"/>
            <ac:spMk id="5" creationId="{00000000-0000-0000-0000-000000000000}"/>
          </ac:spMkLst>
        </pc:spChg>
      </pc:sldChg>
      <pc:sldChg chg="addSp modSp mod">
        <pc:chgData name="Davide Canali" userId="3fbc94e4-be83-4506-ba85-954c712d8014" providerId="ADAL" clId="{7C4EDAAA-979C-40C2-B78E-56A25F462846}" dt="2021-12-06T17:42:07.418" v="3199" actId="1076"/>
        <pc:sldMkLst>
          <pc:docMk/>
          <pc:sldMk cId="294873960" sldId="333"/>
        </pc:sldMkLst>
        <pc:spChg chg="mod">
          <ac:chgData name="Davide Canali" userId="3fbc94e4-be83-4506-ba85-954c712d8014" providerId="ADAL" clId="{7C4EDAAA-979C-40C2-B78E-56A25F462846}" dt="2021-12-04T11:19:44.034" v="2814"/>
          <ac:spMkLst>
            <pc:docMk/>
            <pc:sldMk cId="294873960" sldId="333"/>
            <ac:spMk id="2" creationId="{00000000-0000-0000-0000-000000000000}"/>
          </ac:spMkLst>
        </pc:spChg>
        <pc:spChg chg="add mod">
          <ac:chgData name="Davide Canali" userId="3fbc94e4-be83-4506-ba85-954c712d8014" providerId="ADAL" clId="{7C4EDAAA-979C-40C2-B78E-56A25F462846}" dt="2021-12-04T11:32:39.782" v="2980"/>
          <ac:spMkLst>
            <pc:docMk/>
            <pc:sldMk cId="294873960" sldId="333"/>
            <ac:spMk id="4" creationId="{0ED26087-DF21-4077-96A0-B1A058BB1F21}"/>
          </ac:spMkLst>
        </pc:spChg>
        <pc:spChg chg="mod">
          <ac:chgData name="Davide Canali" userId="3fbc94e4-be83-4506-ba85-954c712d8014" providerId="ADAL" clId="{7C4EDAAA-979C-40C2-B78E-56A25F462846}" dt="2021-12-06T17:42:07.418" v="3199" actId="1076"/>
          <ac:spMkLst>
            <pc:docMk/>
            <pc:sldMk cId="294873960" sldId="333"/>
            <ac:spMk id="5" creationId="{00000000-0000-0000-0000-000000000000}"/>
          </ac:spMkLst>
        </pc:spChg>
      </pc:sldChg>
      <pc:sldChg chg="addSp modSp mod">
        <pc:chgData name="Davide Canali" userId="3fbc94e4-be83-4506-ba85-954c712d8014" providerId="ADAL" clId="{7C4EDAAA-979C-40C2-B78E-56A25F462846}" dt="2021-12-04T11:32:41.350" v="2981"/>
        <pc:sldMkLst>
          <pc:docMk/>
          <pc:sldMk cId="2054864804" sldId="334"/>
        </pc:sldMkLst>
        <pc:spChg chg="mod">
          <ac:chgData name="Davide Canali" userId="3fbc94e4-be83-4506-ba85-954c712d8014" providerId="ADAL" clId="{7C4EDAAA-979C-40C2-B78E-56A25F462846}" dt="2021-12-04T11:19:44.034" v="2814"/>
          <ac:spMkLst>
            <pc:docMk/>
            <pc:sldMk cId="2054864804" sldId="334"/>
            <ac:spMk id="2" creationId="{00000000-0000-0000-0000-000000000000}"/>
          </ac:spMkLst>
        </pc:spChg>
        <pc:spChg chg="mod">
          <ac:chgData name="Davide Canali" userId="3fbc94e4-be83-4506-ba85-954c712d8014" providerId="ADAL" clId="{7C4EDAAA-979C-40C2-B78E-56A25F462846}" dt="2021-12-04T11:05:36.816" v="2670" actId="27636"/>
          <ac:spMkLst>
            <pc:docMk/>
            <pc:sldMk cId="2054864804" sldId="334"/>
            <ac:spMk id="5" creationId="{00000000-0000-0000-0000-000000000000}"/>
          </ac:spMkLst>
        </pc:spChg>
        <pc:spChg chg="add mod">
          <ac:chgData name="Davide Canali" userId="3fbc94e4-be83-4506-ba85-954c712d8014" providerId="ADAL" clId="{7C4EDAAA-979C-40C2-B78E-56A25F462846}" dt="2021-12-04T11:32:41.350" v="2981"/>
          <ac:spMkLst>
            <pc:docMk/>
            <pc:sldMk cId="2054864804" sldId="334"/>
            <ac:spMk id="6" creationId="{2D42504F-A212-45E9-BCAE-F0119CD036F6}"/>
          </ac:spMkLst>
        </pc:spChg>
      </pc:sldChg>
      <pc:sldChg chg="addSp modSp mod">
        <pc:chgData name="Davide Canali" userId="3fbc94e4-be83-4506-ba85-954c712d8014" providerId="ADAL" clId="{7C4EDAAA-979C-40C2-B78E-56A25F462846}" dt="2021-12-04T11:32:42.901" v="2982"/>
        <pc:sldMkLst>
          <pc:docMk/>
          <pc:sldMk cId="3721695047" sldId="335"/>
        </pc:sldMkLst>
        <pc:spChg chg="mod">
          <ac:chgData name="Davide Canali" userId="3fbc94e4-be83-4506-ba85-954c712d8014" providerId="ADAL" clId="{7C4EDAAA-979C-40C2-B78E-56A25F462846}" dt="2021-12-04T11:19:44.034" v="2814"/>
          <ac:spMkLst>
            <pc:docMk/>
            <pc:sldMk cId="3721695047" sldId="335"/>
            <ac:spMk id="2" creationId="{00000000-0000-0000-0000-000000000000}"/>
          </ac:spMkLst>
        </pc:spChg>
        <pc:spChg chg="mod">
          <ac:chgData name="Davide Canali" userId="3fbc94e4-be83-4506-ba85-954c712d8014" providerId="ADAL" clId="{7C4EDAAA-979C-40C2-B78E-56A25F462846}" dt="2021-12-04T11:14:07.862" v="2764" actId="27636"/>
          <ac:spMkLst>
            <pc:docMk/>
            <pc:sldMk cId="3721695047" sldId="335"/>
            <ac:spMk id="5" creationId="{00000000-0000-0000-0000-000000000000}"/>
          </ac:spMkLst>
        </pc:spChg>
        <pc:spChg chg="add mod">
          <ac:chgData name="Davide Canali" userId="3fbc94e4-be83-4506-ba85-954c712d8014" providerId="ADAL" clId="{7C4EDAAA-979C-40C2-B78E-56A25F462846}" dt="2021-12-04T11:32:42.901" v="2982"/>
          <ac:spMkLst>
            <pc:docMk/>
            <pc:sldMk cId="3721695047" sldId="335"/>
            <ac:spMk id="6" creationId="{9D34415F-CD84-4621-925C-7FF23EB7FFA2}"/>
          </ac:spMkLst>
        </pc:spChg>
      </pc:sldChg>
      <pc:sldChg chg="addSp modSp">
        <pc:chgData name="Davide Canali" userId="3fbc94e4-be83-4506-ba85-954c712d8014" providerId="ADAL" clId="{7C4EDAAA-979C-40C2-B78E-56A25F462846}" dt="2021-12-04T11:32:44.351" v="2983"/>
        <pc:sldMkLst>
          <pc:docMk/>
          <pc:sldMk cId="2601033561" sldId="336"/>
        </pc:sldMkLst>
        <pc:spChg chg="mod">
          <ac:chgData name="Davide Canali" userId="3fbc94e4-be83-4506-ba85-954c712d8014" providerId="ADAL" clId="{7C4EDAAA-979C-40C2-B78E-56A25F462846}" dt="2021-12-04T11:19:44.034" v="2814"/>
          <ac:spMkLst>
            <pc:docMk/>
            <pc:sldMk cId="2601033561" sldId="336"/>
            <ac:spMk id="2" creationId="{00000000-0000-0000-0000-000000000000}"/>
          </ac:spMkLst>
        </pc:spChg>
        <pc:spChg chg="add mod">
          <ac:chgData name="Davide Canali" userId="3fbc94e4-be83-4506-ba85-954c712d8014" providerId="ADAL" clId="{7C4EDAAA-979C-40C2-B78E-56A25F462846}" dt="2021-12-04T11:32:44.351" v="2983"/>
          <ac:spMkLst>
            <pc:docMk/>
            <pc:sldMk cId="2601033561" sldId="336"/>
            <ac:spMk id="6" creationId="{28FD5216-9C81-4722-A70B-412D5D3DEB6D}"/>
          </ac:spMkLst>
        </pc:spChg>
      </pc:sldChg>
      <pc:sldChg chg="modSp mod">
        <pc:chgData name="Davide Canali" userId="3fbc94e4-be83-4506-ba85-954c712d8014" providerId="ADAL" clId="{7C4EDAAA-979C-40C2-B78E-56A25F462846}" dt="2021-12-04T11:19:44.350" v="2820" actId="27636"/>
        <pc:sldMkLst>
          <pc:docMk/>
          <pc:sldMk cId="3881756935" sldId="337"/>
        </pc:sldMkLst>
        <pc:spChg chg="mod">
          <ac:chgData name="Davide Canali" userId="3fbc94e4-be83-4506-ba85-954c712d8014" providerId="ADAL" clId="{7C4EDAAA-979C-40C2-B78E-56A25F462846}" dt="2021-12-04T11:19:44.034" v="2814"/>
          <ac:spMkLst>
            <pc:docMk/>
            <pc:sldMk cId="3881756935" sldId="337"/>
            <ac:spMk id="2" creationId="{00000000-0000-0000-0000-000000000000}"/>
          </ac:spMkLst>
        </pc:spChg>
        <pc:spChg chg="mod">
          <ac:chgData name="Davide Canali" userId="3fbc94e4-be83-4506-ba85-954c712d8014" providerId="ADAL" clId="{7C4EDAAA-979C-40C2-B78E-56A25F462846}" dt="2021-12-04T11:19:44.350" v="2820" actId="27636"/>
          <ac:spMkLst>
            <pc:docMk/>
            <pc:sldMk cId="3881756935" sldId="337"/>
            <ac:spMk id="5" creationId="{00000000-0000-0000-0000-000000000000}"/>
          </ac:spMkLst>
        </pc:spChg>
        <pc:spChg chg="mod">
          <ac:chgData name="Davide Canali" userId="3fbc94e4-be83-4506-ba85-954c712d8014" providerId="ADAL" clId="{7C4EDAAA-979C-40C2-B78E-56A25F462846}" dt="2021-12-04T10:47:54.530" v="2592" actId="27636"/>
          <ac:spMkLst>
            <pc:docMk/>
            <pc:sldMk cId="3881756935" sldId="337"/>
            <ac:spMk id="8" creationId="{F90C4B8D-00B7-480D-AC80-14226262D8F6}"/>
          </ac:spMkLst>
        </pc:spChg>
      </pc:sldChg>
      <pc:sldChg chg="addSp delSp modSp new mod">
        <pc:chgData name="Davide Canali" userId="3fbc94e4-be83-4506-ba85-954c712d8014" providerId="ADAL" clId="{7C4EDAAA-979C-40C2-B78E-56A25F462846}" dt="2021-12-06T17:57:38.582" v="3339" actId="207"/>
        <pc:sldMkLst>
          <pc:docMk/>
          <pc:sldMk cId="2270458587" sldId="338"/>
        </pc:sldMkLst>
        <pc:spChg chg="mod">
          <ac:chgData name="Davide Canali" userId="3fbc94e4-be83-4506-ba85-954c712d8014" providerId="ADAL" clId="{7C4EDAAA-979C-40C2-B78E-56A25F462846}" dt="2021-12-06T17:44:00.432" v="3239" actId="242"/>
          <ac:spMkLst>
            <pc:docMk/>
            <pc:sldMk cId="2270458587" sldId="338"/>
            <ac:spMk id="2" creationId="{48817D3E-2FD0-4ED2-8BA2-9FA4D0C60077}"/>
          </ac:spMkLst>
        </pc:spChg>
        <pc:spChg chg="mod">
          <ac:chgData name="Davide Canali" userId="3fbc94e4-be83-4506-ba85-954c712d8014" providerId="ADAL" clId="{7C4EDAAA-979C-40C2-B78E-56A25F462846}" dt="2021-12-06T17:57:38.582" v="3339" actId="207"/>
          <ac:spMkLst>
            <pc:docMk/>
            <pc:sldMk cId="2270458587" sldId="338"/>
            <ac:spMk id="3" creationId="{6BC24D09-C01E-4821-A3D9-4E1E18DC61FB}"/>
          </ac:spMkLst>
        </pc:spChg>
        <pc:spChg chg="add mod">
          <ac:chgData name="Davide Canali" userId="3fbc94e4-be83-4506-ba85-954c712d8014" providerId="ADAL" clId="{7C4EDAAA-979C-40C2-B78E-56A25F462846}" dt="2021-12-04T11:32:50.119" v="2986"/>
          <ac:spMkLst>
            <pc:docMk/>
            <pc:sldMk cId="2270458587" sldId="338"/>
            <ac:spMk id="4" creationId="{AE48960F-FABA-4B45-AAC9-8120C01DFE7A}"/>
          </ac:spMkLst>
        </pc:spChg>
        <pc:spChg chg="add del mod">
          <ac:chgData name="Davide Canali" userId="3fbc94e4-be83-4506-ba85-954c712d8014" providerId="ADAL" clId="{7C4EDAAA-979C-40C2-B78E-56A25F462846}" dt="2021-12-06T17:43:52.371" v="3238" actId="478"/>
          <ac:spMkLst>
            <pc:docMk/>
            <pc:sldMk cId="2270458587" sldId="338"/>
            <ac:spMk id="6" creationId="{FDC683A3-DF86-43A3-B0DE-BED70218941B}"/>
          </ac:spMkLst>
        </pc:spChg>
      </pc:sldChg>
      <pc:sldChg chg="modSp new mod">
        <pc:chgData name="Davide Canali" userId="3fbc94e4-be83-4506-ba85-954c712d8014" providerId="ADAL" clId="{7C4EDAAA-979C-40C2-B78E-56A25F462846}" dt="2021-12-04T10:24:04.938" v="2425" actId="20577"/>
        <pc:sldMkLst>
          <pc:docMk/>
          <pc:sldMk cId="454031121" sldId="339"/>
        </pc:sldMkLst>
        <pc:spChg chg="mod">
          <ac:chgData name="Davide Canali" userId="3fbc94e4-be83-4506-ba85-954c712d8014" providerId="ADAL" clId="{7C4EDAAA-979C-40C2-B78E-56A25F462846}" dt="2021-12-04T10:24:04.938" v="2425" actId="20577"/>
          <ac:spMkLst>
            <pc:docMk/>
            <pc:sldMk cId="454031121" sldId="339"/>
            <ac:spMk id="2" creationId="{070B6894-B00E-40B7-BA65-20A9E90CA945}"/>
          </ac:spMkLst>
        </pc:spChg>
      </pc:sldChg>
      <pc:sldChg chg="addSp delSp modSp mod">
        <pc:chgData name="Davide Canali" userId="3fbc94e4-be83-4506-ba85-954c712d8014" providerId="ADAL" clId="{7C4EDAAA-979C-40C2-B78E-56A25F462846}" dt="2021-12-06T17:47:55.905" v="3257" actId="478"/>
        <pc:sldMkLst>
          <pc:docMk/>
          <pc:sldMk cId="3388926184" sldId="340"/>
        </pc:sldMkLst>
        <pc:spChg chg="mod">
          <ac:chgData name="Davide Canali" userId="3fbc94e4-be83-4506-ba85-954c712d8014" providerId="ADAL" clId="{7C4EDAAA-979C-40C2-B78E-56A25F462846}" dt="2021-12-04T11:19:44.034" v="2814"/>
          <ac:spMkLst>
            <pc:docMk/>
            <pc:sldMk cId="3388926184" sldId="340"/>
            <ac:spMk id="4" creationId="{00000000-0000-0000-0000-000000000000}"/>
          </ac:spMkLst>
        </pc:spChg>
        <pc:spChg chg="del mod">
          <ac:chgData name="Davide Canali" userId="3fbc94e4-be83-4506-ba85-954c712d8014" providerId="ADAL" clId="{7C4EDAAA-979C-40C2-B78E-56A25F462846}" dt="2021-12-06T17:47:55.905" v="3257" actId="478"/>
          <ac:spMkLst>
            <pc:docMk/>
            <pc:sldMk cId="3388926184" sldId="340"/>
            <ac:spMk id="5" creationId="{00000000-0000-0000-0000-000000000000}"/>
          </ac:spMkLst>
        </pc:spChg>
        <pc:spChg chg="add del mod">
          <ac:chgData name="Davide Canali" userId="3fbc94e4-be83-4506-ba85-954c712d8014" providerId="ADAL" clId="{7C4EDAAA-979C-40C2-B78E-56A25F462846}" dt="2021-12-06T17:47:52.695" v="3256"/>
          <ac:spMkLst>
            <pc:docMk/>
            <pc:sldMk cId="3388926184" sldId="340"/>
            <ac:spMk id="6" creationId="{DEBF7CE0-DD66-42AE-8085-16B5F35BDBF6}"/>
          </ac:spMkLst>
        </pc:spChg>
      </pc:sldChg>
      <pc:sldChg chg="addSp modSp mod">
        <pc:chgData name="Davide Canali" userId="3fbc94e4-be83-4506-ba85-954c712d8014" providerId="ADAL" clId="{7C4EDAAA-979C-40C2-B78E-56A25F462846}" dt="2021-12-04T11:30:04.669" v="2933" actId="20577"/>
        <pc:sldMkLst>
          <pc:docMk/>
          <pc:sldMk cId="2506895816" sldId="341"/>
        </pc:sldMkLst>
        <pc:spChg chg="mod">
          <ac:chgData name="Davide Canali" userId="3fbc94e4-be83-4506-ba85-954c712d8014" providerId="ADAL" clId="{7C4EDAAA-979C-40C2-B78E-56A25F462846}" dt="2021-12-04T11:29:39.698" v="2928" actId="1035"/>
          <ac:spMkLst>
            <pc:docMk/>
            <pc:sldMk cId="2506895816" sldId="341"/>
            <ac:spMk id="2" creationId="{D7E7C968-8EE4-4C1A-B71C-46BBC2ADC8E9}"/>
          </ac:spMkLst>
        </pc:spChg>
        <pc:spChg chg="mod">
          <ac:chgData name="Davide Canali" userId="3fbc94e4-be83-4506-ba85-954c712d8014" providerId="ADAL" clId="{7C4EDAAA-979C-40C2-B78E-56A25F462846}" dt="2021-12-04T11:30:04.669" v="2933" actId="20577"/>
          <ac:spMkLst>
            <pc:docMk/>
            <pc:sldMk cId="2506895816" sldId="341"/>
            <ac:spMk id="3" creationId="{F2693880-0A84-451B-B45D-DC26C4A7CDD4}"/>
          </ac:spMkLst>
        </pc:spChg>
        <pc:picChg chg="add mod">
          <ac:chgData name="Davide Canali" userId="3fbc94e4-be83-4506-ba85-954c712d8014" providerId="ADAL" clId="{7C4EDAAA-979C-40C2-B78E-56A25F462846}" dt="2021-12-04T11:29:11.842" v="2880"/>
          <ac:picMkLst>
            <pc:docMk/>
            <pc:sldMk cId="2506895816" sldId="341"/>
            <ac:picMk id="4" creationId="{1E7FF6D5-6F50-49A3-959C-640298CE4128}"/>
          </ac:picMkLst>
        </pc:picChg>
        <pc:picChg chg="add mod">
          <ac:chgData name="Davide Canali" userId="3fbc94e4-be83-4506-ba85-954c712d8014" providerId="ADAL" clId="{7C4EDAAA-979C-40C2-B78E-56A25F462846}" dt="2021-12-04T11:29:22.114" v="2882" actId="1076"/>
          <ac:picMkLst>
            <pc:docMk/>
            <pc:sldMk cId="2506895816" sldId="341"/>
            <ac:picMk id="5" creationId="{4CFFD86F-D0B8-4785-AD8B-6A503222A3D5}"/>
          </ac:picMkLst>
        </pc:picChg>
      </pc:sldChg>
      <pc:sldChg chg="addSp modSp mod">
        <pc:chgData name="Davide Canali" userId="3fbc94e4-be83-4506-ba85-954c712d8014" providerId="ADAL" clId="{7C4EDAAA-979C-40C2-B78E-56A25F462846}" dt="2021-12-06T17:48:14.702" v="3262" actId="1035"/>
        <pc:sldMkLst>
          <pc:docMk/>
          <pc:sldMk cId="2049675554" sldId="342"/>
        </pc:sldMkLst>
        <pc:spChg chg="add mod">
          <ac:chgData name="Davide Canali" userId="3fbc94e4-be83-4506-ba85-954c712d8014" providerId="ADAL" clId="{7C4EDAAA-979C-40C2-B78E-56A25F462846}" dt="2021-12-06T17:48:10.813" v="3260"/>
          <ac:spMkLst>
            <pc:docMk/>
            <pc:sldMk cId="2049675554" sldId="342"/>
            <ac:spMk id="7" creationId="{BC56899D-F2CF-466B-A6BB-46AB51B2B776}"/>
          </ac:spMkLst>
        </pc:spChg>
        <pc:picChg chg="mod">
          <ac:chgData name="Davide Canali" userId="3fbc94e4-be83-4506-ba85-954c712d8014" providerId="ADAL" clId="{7C4EDAAA-979C-40C2-B78E-56A25F462846}" dt="2021-12-06T17:48:14.702" v="3262" actId="1035"/>
          <ac:picMkLst>
            <pc:docMk/>
            <pc:sldMk cId="2049675554" sldId="342"/>
            <ac:picMk id="4" creationId="{63BE5C05-CE71-4641-AB15-60035A492ADA}"/>
          </ac:picMkLst>
        </pc:picChg>
      </pc:sldChg>
      <pc:sldChg chg="addSp modSp">
        <pc:chgData name="Davide Canali" userId="3fbc94e4-be83-4506-ba85-954c712d8014" providerId="ADAL" clId="{7C4EDAAA-979C-40C2-B78E-56A25F462846}" dt="2021-12-06T17:48:17.138" v="3263"/>
        <pc:sldMkLst>
          <pc:docMk/>
          <pc:sldMk cId="3680874204" sldId="343"/>
        </pc:sldMkLst>
        <pc:spChg chg="add mod">
          <ac:chgData name="Davide Canali" userId="3fbc94e4-be83-4506-ba85-954c712d8014" providerId="ADAL" clId="{7C4EDAAA-979C-40C2-B78E-56A25F462846}" dt="2021-12-06T17:48:17.138" v="3263"/>
          <ac:spMkLst>
            <pc:docMk/>
            <pc:sldMk cId="3680874204" sldId="343"/>
            <ac:spMk id="5" creationId="{F8062065-716E-4039-850A-166B0F312C78}"/>
          </ac:spMkLst>
        </pc:spChg>
      </pc:sldChg>
      <pc:sldChg chg="addSp delSp modSp mod">
        <pc:chgData name="Davide Canali" userId="3fbc94e4-be83-4506-ba85-954c712d8014" providerId="ADAL" clId="{7C4EDAAA-979C-40C2-B78E-56A25F462846}" dt="2021-12-06T17:47:23.997" v="3245" actId="1035"/>
        <pc:sldMkLst>
          <pc:docMk/>
          <pc:sldMk cId="1837040967" sldId="344"/>
        </pc:sldMkLst>
        <pc:spChg chg="add del">
          <ac:chgData name="Davide Canali" userId="3fbc94e4-be83-4506-ba85-954c712d8014" providerId="ADAL" clId="{7C4EDAAA-979C-40C2-B78E-56A25F462846}" dt="2021-12-06T17:47:17.041" v="3242" actId="22"/>
          <ac:spMkLst>
            <pc:docMk/>
            <pc:sldMk cId="1837040967" sldId="344"/>
            <ac:spMk id="27" creationId="{6920D949-2B1A-4322-ADD9-86E5E38CC8DF}"/>
          </ac:spMkLst>
        </pc:spChg>
        <pc:spChg chg="add mod">
          <ac:chgData name="Davide Canali" userId="3fbc94e4-be83-4506-ba85-954c712d8014" providerId="ADAL" clId="{7C4EDAAA-979C-40C2-B78E-56A25F462846}" dt="2021-12-06T17:47:23.997" v="3245" actId="1035"/>
          <ac:spMkLst>
            <pc:docMk/>
            <pc:sldMk cId="1837040967" sldId="344"/>
            <ac:spMk id="28" creationId="{D5EC4F81-7BB6-41D2-B5CB-C7BFC059DD1D}"/>
          </ac:spMkLst>
        </pc:spChg>
      </pc:sldChg>
      <pc:sldChg chg="addSp modSp">
        <pc:chgData name="Davide Canali" userId="3fbc94e4-be83-4506-ba85-954c712d8014" providerId="ADAL" clId="{7C4EDAAA-979C-40C2-B78E-56A25F462846}" dt="2021-12-06T17:47:29.405" v="3246"/>
        <pc:sldMkLst>
          <pc:docMk/>
          <pc:sldMk cId="3412872210" sldId="345"/>
        </pc:sldMkLst>
        <pc:spChg chg="add mod">
          <ac:chgData name="Davide Canali" userId="3fbc94e4-be83-4506-ba85-954c712d8014" providerId="ADAL" clId="{7C4EDAAA-979C-40C2-B78E-56A25F462846}" dt="2021-12-06T17:47:29.405" v="3246"/>
          <ac:spMkLst>
            <pc:docMk/>
            <pc:sldMk cId="3412872210" sldId="345"/>
            <ac:spMk id="4" creationId="{4C18417D-1B77-4662-A95E-7BBD6020DA42}"/>
          </ac:spMkLst>
        </pc:spChg>
      </pc:sldChg>
      <pc:sldChg chg="addSp modSp">
        <pc:chgData name="Davide Canali" userId="3fbc94e4-be83-4506-ba85-954c712d8014" providerId="ADAL" clId="{7C4EDAAA-979C-40C2-B78E-56A25F462846}" dt="2021-12-06T17:47:42.919" v="3248"/>
        <pc:sldMkLst>
          <pc:docMk/>
          <pc:sldMk cId="73529004" sldId="346"/>
        </pc:sldMkLst>
        <pc:spChg chg="add mod">
          <ac:chgData name="Davide Canali" userId="3fbc94e4-be83-4506-ba85-954c712d8014" providerId="ADAL" clId="{7C4EDAAA-979C-40C2-B78E-56A25F462846}" dt="2021-12-06T17:47:42.919" v="3248"/>
          <ac:spMkLst>
            <pc:docMk/>
            <pc:sldMk cId="73529004" sldId="346"/>
            <ac:spMk id="22" creationId="{CA3AB743-3A56-4FED-9A7B-81D0D5BF1F1B}"/>
          </ac:spMkLst>
        </pc:spChg>
      </pc:sldChg>
      <pc:sldChg chg="addSp modSp">
        <pc:chgData name="Davide Canali" userId="3fbc94e4-be83-4506-ba85-954c712d8014" providerId="ADAL" clId="{7C4EDAAA-979C-40C2-B78E-56A25F462846}" dt="2021-12-06T17:47:45.124" v="3249"/>
        <pc:sldMkLst>
          <pc:docMk/>
          <pc:sldMk cId="3498516877" sldId="347"/>
        </pc:sldMkLst>
        <pc:spChg chg="add mod">
          <ac:chgData name="Davide Canali" userId="3fbc94e4-be83-4506-ba85-954c712d8014" providerId="ADAL" clId="{7C4EDAAA-979C-40C2-B78E-56A25F462846}" dt="2021-12-06T17:47:45.124" v="3249"/>
          <ac:spMkLst>
            <pc:docMk/>
            <pc:sldMk cId="3498516877" sldId="347"/>
            <ac:spMk id="20" creationId="{0A38537F-BDDC-4CB8-863B-873300A47A1D}"/>
          </ac:spMkLst>
        </pc:spChg>
      </pc:sldChg>
      <pc:sldChg chg="addSp modSp mod">
        <pc:chgData name="Davide Canali" userId="3fbc94e4-be83-4506-ba85-954c712d8014" providerId="ADAL" clId="{7C4EDAAA-979C-40C2-B78E-56A25F462846}" dt="2021-12-06T17:47:50.751" v="3254"/>
        <pc:sldMkLst>
          <pc:docMk/>
          <pc:sldMk cId="3748730587" sldId="348"/>
        </pc:sldMkLst>
        <pc:spChg chg="add mod">
          <ac:chgData name="Davide Canali" userId="3fbc94e4-be83-4506-ba85-954c712d8014" providerId="ADAL" clId="{7C4EDAAA-979C-40C2-B78E-56A25F462846}" dt="2021-12-06T17:36:22.556" v="3137" actId="242"/>
          <ac:spMkLst>
            <pc:docMk/>
            <pc:sldMk cId="3748730587" sldId="348"/>
            <ac:spMk id="2" creationId="{9F567CDB-1DF4-4C09-9638-062BDD6C7F62}"/>
          </ac:spMkLst>
        </pc:spChg>
        <pc:spChg chg="add mod">
          <ac:chgData name="Davide Canali" userId="3fbc94e4-be83-4506-ba85-954c712d8014" providerId="ADAL" clId="{7C4EDAAA-979C-40C2-B78E-56A25F462846}" dt="2021-12-06T17:36:39.020" v="3141" actId="14100"/>
          <ac:spMkLst>
            <pc:docMk/>
            <pc:sldMk cId="3748730587" sldId="348"/>
            <ac:spMk id="3" creationId="{8ED10CAF-E235-4F18-8BA3-8C6CAE589BB5}"/>
          </ac:spMkLst>
        </pc:spChg>
        <pc:spChg chg="add mod">
          <ac:chgData name="Davide Canali" userId="3fbc94e4-be83-4506-ba85-954c712d8014" providerId="ADAL" clId="{7C4EDAAA-979C-40C2-B78E-56A25F462846}" dt="2021-12-06T17:36:32.518" v="3139" actId="1076"/>
          <ac:spMkLst>
            <pc:docMk/>
            <pc:sldMk cId="3748730587" sldId="348"/>
            <ac:spMk id="4" creationId="{C5A253B5-3F85-431D-B7E1-C5E0DDDABB79}"/>
          </ac:spMkLst>
        </pc:spChg>
        <pc:spChg chg="add mod">
          <ac:chgData name="Davide Canali" userId="3fbc94e4-be83-4506-ba85-954c712d8014" providerId="ADAL" clId="{7C4EDAAA-979C-40C2-B78E-56A25F462846}" dt="2021-12-06T17:36:32.518" v="3139" actId="1076"/>
          <ac:spMkLst>
            <pc:docMk/>
            <pc:sldMk cId="3748730587" sldId="348"/>
            <ac:spMk id="5" creationId="{F704DED4-9036-4C64-96F2-8851DB8E7A33}"/>
          </ac:spMkLst>
        </pc:spChg>
        <pc:spChg chg="add mod">
          <ac:chgData name="Davide Canali" userId="3fbc94e4-be83-4506-ba85-954c712d8014" providerId="ADAL" clId="{7C4EDAAA-979C-40C2-B78E-56A25F462846}" dt="2021-12-06T17:36:32.518" v="3139" actId="1076"/>
          <ac:spMkLst>
            <pc:docMk/>
            <pc:sldMk cId="3748730587" sldId="348"/>
            <ac:spMk id="6" creationId="{984065D4-1A6C-4C57-8BFE-10F239BD79E6}"/>
          </ac:spMkLst>
        </pc:spChg>
        <pc:spChg chg="add mod">
          <ac:chgData name="Davide Canali" userId="3fbc94e4-be83-4506-ba85-954c712d8014" providerId="ADAL" clId="{7C4EDAAA-979C-40C2-B78E-56A25F462846}" dt="2021-12-06T17:36:32.518" v="3139" actId="1076"/>
          <ac:spMkLst>
            <pc:docMk/>
            <pc:sldMk cId="3748730587" sldId="348"/>
            <ac:spMk id="9" creationId="{C367CE48-0A5D-4220-9B74-9874A5958F39}"/>
          </ac:spMkLst>
        </pc:spChg>
        <pc:spChg chg="add mod">
          <ac:chgData name="Davide Canali" userId="3fbc94e4-be83-4506-ba85-954c712d8014" providerId="ADAL" clId="{7C4EDAAA-979C-40C2-B78E-56A25F462846}" dt="2021-12-06T17:36:32.518" v="3139" actId="1076"/>
          <ac:spMkLst>
            <pc:docMk/>
            <pc:sldMk cId="3748730587" sldId="348"/>
            <ac:spMk id="10" creationId="{F8F0C30C-F55F-4FE7-93EC-6219D3D62D43}"/>
          </ac:spMkLst>
        </pc:spChg>
        <pc:spChg chg="add mod">
          <ac:chgData name="Davide Canali" userId="3fbc94e4-be83-4506-ba85-954c712d8014" providerId="ADAL" clId="{7C4EDAAA-979C-40C2-B78E-56A25F462846}" dt="2021-12-06T17:36:32.518" v="3139" actId="1076"/>
          <ac:spMkLst>
            <pc:docMk/>
            <pc:sldMk cId="3748730587" sldId="348"/>
            <ac:spMk id="11" creationId="{EBC01B62-04B1-45BC-8189-C5914BD362C8}"/>
          </ac:spMkLst>
        </pc:spChg>
        <pc:spChg chg="add mod">
          <ac:chgData name="Davide Canali" userId="3fbc94e4-be83-4506-ba85-954c712d8014" providerId="ADAL" clId="{7C4EDAAA-979C-40C2-B78E-56A25F462846}" dt="2021-12-06T17:36:32.518" v="3139" actId="1076"/>
          <ac:spMkLst>
            <pc:docMk/>
            <pc:sldMk cId="3748730587" sldId="348"/>
            <ac:spMk id="12" creationId="{F211B8D5-9A4F-40DE-A61F-C674445C1C91}"/>
          </ac:spMkLst>
        </pc:spChg>
        <pc:spChg chg="add mod">
          <ac:chgData name="Davide Canali" userId="3fbc94e4-be83-4506-ba85-954c712d8014" providerId="ADAL" clId="{7C4EDAAA-979C-40C2-B78E-56A25F462846}" dt="2021-12-06T17:36:32.518" v="3139" actId="1076"/>
          <ac:spMkLst>
            <pc:docMk/>
            <pc:sldMk cId="3748730587" sldId="348"/>
            <ac:spMk id="13" creationId="{9A7B5440-5265-4448-9022-9F32ECFE1552}"/>
          </ac:spMkLst>
        </pc:spChg>
        <pc:spChg chg="add mod">
          <ac:chgData name="Davide Canali" userId="3fbc94e4-be83-4506-ba85-954c712d8014" providerId="ADAL" clId="{7C4EDAAA-979C-40C2-B78E-56A25F462846}" dt="2021-12-06T17:36:32.518" v="3139" actId="1076"/>
          <ac:spMkLst>
            <pc:docMk/>
            <pc:sldMk cId="3748730587" sldId="348"/>
            <ac:spMk id="15" creationId="{7ACF0609-0D85-4886-8F07-101F0624295D}"/>
          </ac:spMkLst>
        </pc:spChg>
        <pc:spChg chg="add mod">
          <ac:chgData name="Davide Canali" userId="3fbc94e4-be83-4506-ba85-954c712d8014" providerId="ADAL" clId="{7C4EDAAA-979C-40C2-B78E-56A25F462846}" dt="2021-12-06T17:36:32.518" v="3139" actId="1076"/>
          <ac:spMkLst>
            <pc:docMk/>
            <pc:sldMk cId="3748730587" sldId="348"/>
            <ac:spMk id="16" creationId="{20564DFF-C524-4263-888E-8B7C71FA1D8F}"/>
          </ac:spMkLst>
        </pc:spChg>
        <pc:spChg chg="add mod">
          <ac:chgData name="Davide Canali" userId="3fbc94e4-be83-4506-ba85-954c712d8014" providerId="ADAL" clId="{7C4EDAAA-979C-40C2-B78E-56A25F462846}" dt="2021-12-06T17:36:32.518" v="3139" actId="1076"/>
          <ac:spMkLst>
            <pc:docMk/>
            <pc:sldMk cId="3748730587" sldId="348"/>
            <ac:spMk id="18" creationId="{1EF3346E-45EB-4372-B2FF-1C997C825B4C}"/>
          </ac:spMkLst>
        </pc:spChg>
        <pc:spChg chg="add mod">
          <ac:chgData name="Davide Canali" userId="3fbc94e4-be83-4506-ba85-954c712d8014" providerId="ADAL" clId="{7C4EDAAA-979C-40C2-B78E-56A25F462846}" dt="2021-12-06T17:36:32.518" v="3139" actId="1076"/>
          <ac:spMkLst>
            <pc:docMk/>
            <pc:sldMk cId="3748730587" sldId="348"/>
            <ac:spMk id="19" creationId="{315D2774-18D2-4BD5-BB58-0142671168A9}"/>
          </ac:spMkLst>
        </pc:spChg>
        <pc:spChg chg="add mod">
          <ac:chgData name="Davide Canali" userId="3fbc94e4-be83-4506-ba85-954c712d8014" providerId="ADAL" clId="{7C4EDAAA-979C-40C2-B78E-56A25F462846}" dt="2021-12-06T17:47:50.751" v="3254"/>
          <ac:spMkLst>
            <pc:docMk/>
            <pc:sldMk cId="3748730587" sldId="348"/>
            <ac:spMk id="20" creationId="{74C4529B-628C-4F67-B5BB-2D6875E6F4A0}"/>
          </ac:spMkLst>
        </pc:spChg>
        <pc:cxnChg chg="add mod">
          <ac:chgData name="Davide Canali" userId="3fbc94e4-be83-4506-ba85-954c712d8014" providerId="ADAL" clId="{7C4EDAAA-979C-40C2-B78E-56A25F462846}" dt="2021-12-06T17:36:32.518" v="3139" actId="1076"/>
          <ac:cxnSpMkLst>
            <pc:docMk/>
            <pc:sldMk cId="3748730587" sldId="348"/>
            <ac:cxnSpMk id="7" creationId="{C40E9698-293E-4F0E-A134-E505B7A077D4}"/>
          </ac:cxnSpMkLst>
        </pc:cxnChg>
        <pc:cxnChg chg="add mod">
          <ac:chgData name="Davide Canali" userId="3fbc94e4-be83-4506-ba85-954c712d8014" providerId="ADAL" clId="{7C4EDAAA-979C-40C2-B78E-56A25F462846}" dt="2021-12-06T17:36:32.518" v="3139" actId="1076"/>
          <ac:cxnSpMkLst>
            <pc:docMk/>
            <pc:sldMk cId="3748730587" sldId="348"/>
            <ac:cxnSpMk id="8" creationId="{59C3DFB8-AF55-4A36-A7AF-E6322CADE65F}"/>
          </ac:cxnSpMkLst>
        </pc:cxnChg>
        <pc:cxnChg chg="add mod">
          <ac:chgData name="Davide Canali" userId="3fbc94e4-be83-4506-ba85-954c712d8014" providerId="ADAL" clId="{7C4EDAAA-979C-40C2-B78E-56A25F462846}" dt="2021-12-06T17:36:32.518" v="3139" actId="1076"/>
          <ac:cxnSpMkLst>
            <pc:docMk/>
            <pc:sldMk cId="3748730587" sldId="348"/>
            <ac:cxnSpMk id="14" creationId="{21D5436B-B435-4AC6-8715-2027F45C5DE3}"/>
          </ac:cxnSpMkLst>
        </pc:cxnChg>
        <pc:cxnChg chg="add mod">
          <ac:chgData name="Davide Canali" userId="3fbc94e4-be83-4506-ba85-954c712d8014" providerId="ADAL" clId="{7C4EDAAA-979C-40C2-B78E-56A25F462846}" dt="2021-12-06T17:36:32.518" v="3139" actId="1076"/>
          <ac:cxnSpMkLst>
            <pc:docMk/>
            <pc:sldMk cId="3748730587" sldId="348"/>
            <ac:cxnSpMk id="17" creationId="{C7FF9D35-7EDA-4EB8-9E0B-2A6723C98625}"/>
          </ac:cxnSpMkLst>
        </pc:cxnChg>
      </pc:sldChg>
      <pc:sldChg chg="addSp modSp">
        <pc:chgData name="Davide Canali" userId="3fbc94e4-be83-4506-ba85-954c712d8014" providerId="ADAL" clId="{7C4EDAAA-979C-40C2-B78E-56A25F462846}" dt="2021-12-06T17:47:47.649" v="3251"/>
        <pc:sldMkLst>
          <pc:docMk/>
          <pc:sldMk cId="1680596622" sldId="349"/>
        </pc:sldMkLst>
        <pc:spChg chg="add mod">
          <ac:chgData name="Davide Canali" userId="3fbc94e4-be83-4506-ba85-954c712d8014" providerId="ADAL" clId="{7C4EDAAA-979C-40C2-B78E-56A25F462846}" dt="2021-12-06T17:47:47.649" v="3251"/>
          <ac:spMkLst>
            <pc:docMk/>
            <pc:sldMk cId="1680596622" sldId="349"/>
            <ac:spMk id="20" creationId="{1EEE4C6D-5AE3-43F4-B412-F46F36AE27CD}"/>
          </ac:spMkLst>
        </pc:spChg>
      </pc:sldChg>
      <pc:sldChg chg="addSp modSp">
        <pc:chgData name="Davide Canali" userId="3fbc94e4-be83-4506-ba85-954c712d8014" providerId="ADAL" clId="{7C4EDAAA-979C-40C2-B78E-56A25F462846}" dt="2021-12-06T17:47:46.400" v="3250"/>
        <pc:sldMkLst>
          <pc:docMk/>
          <pc:sldMk cId="1360045933" sldId="350"/>
        </pc:sldMkLst>
        <pc:spChg chg="add mod">
          <ac:chgData name="Davide Canali" userId="3fbc94e4-be83-4506-ba85-954c712d8014" providerId="ADAL" clId="{7C4EDAAA-979C-40C2-B78E-56A25F462846}" dt="2021-12-06T17:47:46.400" v="3250"/>
          <ac:spMkLst>
            <pc:docMk/>
            <pc:sldMk cId="1360045933" sldId="350"/>
            <ac:spMk id="20" creationId="{779005D1-89ED-460C-9F97-6ACF59A0A3AB}"/>
          </ac:spMkLst>
        </pc:spChg>
      </pc:sldChg>
      <pc:sldChg chg="addSp modSp mod">
        <pc:chgData name="Davide Canali" userId="3fbc94e4-be83-4506-ba85-954c712d8014" providerId="ADAL" clId="{7C4EDAAA-979C-40C2-B78E-56A25F462846}" dt="2021-12-06T17:47:49.789" v="3253"/>
        <pc:sldMkLst>
          <pc:docMk/>
          <pc:sldMk cId="3156683484" sldId="351"/>
        </pc:sldMkLst>
        <pc:spChg chg="add mod">
          <ac:chgData name="Davide Canali" userId="3fbc94e4-be83-4506-ba85-954c712d8014" providerId="ADAL" clId="{7C4EDAAA-979C-40C2-B78E-56A25F462846}" dt="2021-12-06T17:37:09.889" v="3145" actId="242"/>
          <ac:spMkLst>
            <pc:docMk/>
            <pc:sldMk cId="3156683484" sldId="351"/>
            <ac:spMk id="2" creationId="{16A71F69-5250-4F8A-A52F-1CDB6F865888}"/>
          </ac:spMkLst>
        </pc:spChg>
        <pc:spChg chg="add mod">
          <ac:chgData name="Davide Canali" userId="3fbc94e4-be83-4506-ba85-954c712d8014" providerId="ADAL" clId="{7C4EDAAA-979C-40C2-B78E-56A25F462846}" dt="2021-12-06T17:37:27.635" v="3149" actId="1076"/>
          <ac:spMkLst>
            <pc:docMk/>
            <pc:sldMk cId="3156683484" sldId="351"/>
            <ac:spMk id="3" creationId="{335F2A78-805E-4604-A4CB-CA35EBA4A424}"/>
          </ac:spMkLst>
        </pc:spChg>
        <pc:spChg chg="add mod">
          <ac:chgData name="Davide Canali" userId="3fbc94e4-be83-4506-ba85-954c712d8014" providerId="ADAL" clId="{7C4EDAAA-979C-40C2-B78E-56A25F462846}" dt="2021-12-06T17:37:24.483" v="3148" actId="1076"/>
          <ac:spMkLst>
            <pc:docMk/>
            <pc:sldMk cId="3156683484" sldId="351"/>
            <ac:spMk id="4" creationId="{05570BC2-63FC-44A0-8FCE-A766C9180322}"/>
          </ac:spMkLst>
        </pc:spChg>
        <pc:spChg chg="add mod">
          <ac:chgData name="Davide Canali" userId="3fbc94e4-be83-4506-ba85-954c712d8014" providerId="ADAL" clId="{7C4EDAAA-979C-40C2-B78E-56A25F462846}" dt="2021-12-06T17:37:24.483" v="3148" actId="1076"/>
          <ac:spMkLst>
            <pc:docMk/>
            <pc:sldMk cId="3156683484" sldId="351"/>
            <ac:spMk id="5" creationId="{30B33709-57A0-45E4-8718-91E2FEC6D44F}"/>
          </ac:spMkLst>
        </pc:spChg>
        <pc:spChg chg="add mod">
          <ac:chgData name="Davide Canali" userId="3fbc94e4-be83-4506-ba85-954c712d8014" providerId="ADAL" clId="{7C4EDAAA-979C-40C2-B78E-56A25F462846}" dt="2021-12-06T17:37:24.483" v="3148" actId="1076"/>
          <ac:spMkLst>
            <pc:docMk/>
            <pc:sldMk cId="3156683484" sldId="351"/>
            <ac:spMk id="6" creationId="{75C1FB03-9602-4383-B2EB-81F100FCC437}"/>
          </ac:spMkLst>
        </pc:spChg>
        <pc:spChg chg="add mod">
          <ac:chgData name="Davide Canali" userId="3fbc94e4-be83-4506-ba85-954c712d8014" providerId="ADAL" clId="{7C4EDAAA-979C-40C2-B78E-56A25F462846}" dt="2021-12-06T17:37:24.483" v="3148" actId="1076"/>
          <ac:spMkLst>
            <pc:docMk/>
            <pc:sldMk cId="3156683484" sldId="351"/>
            <ac:spMk id="9" creationId="{905E5307-E75D-4D99-9114-7B5F1D26D005}"/>
          </ac:spMkLst>
        </pc:spChg>
        <pc:spChg chg="add mod">
          <ac:chgData name="Davide Canali" userId="3fbc94e4-be83-4506-ba85-954c712d8014" providerId="ADAL" clId="{7C4EDAAA-979C-40C2-B78E-56A25F462846}" dt="2021-12-06T17:37:24.483" v="3148" actId="1076"/>
          <ac:spMkLst>
            <pc:docMk/>
            <pc:sldMk cId="3156683484" sldId="351"/>
            <ac:spMk id="10" creationId="{C203C72D-B1F2-47AD-9642-244F8E95AC4C}"/>
          </ac:spMkLst>
        </pc:spChg>
        <pc:spChg chg="add mod">
          <ac:chgData name="Davide Canali" userId="3fbc94e4-be83-4506-ba85-954c712d8014" providerId="ADAL" clId="{7C4EDAAA-979C-40C2-B78E-56A25F462846}" dt="2021-12-06T17:37:24.483" v="3148" actId="1076"/>
          <ac:spMkLst>
            <pc:docMk/>
            <pc:sldMk cId="3156683484" sldId="351"/>
            <ac:spMk id="11" creationId="{3092239A-E4D8-4CBD-AF24-1FE88C6BE96C}"/>
          </ac:spMkLst>
        </pc:spChg>
        <pc:spChg chg="add mod">
          <ac:chgData name="Davide Canali" userId="3fbc94e4-be83-4506-ba85-954c712d8014" providerId="ADAL" clId="{7C4EDAAA-979C-40C2-B78E-56A25F462846}" dt="2021-12-06T17:37:24.483" v="3148" actId="1076"/>
          <ac:spMkLst>
            <pc:docMk/>
            <pc:sldMk cId="3156683484" sldId="351"/>
            <ac:spMk id="12" creationId="{2D8ADD14-3164-4ACC-B219-189368000559}"/>
          </ac:spMkLst>
        </pc:spChg>
        <pc:spChg chg="add mod">
          <ac:chgData name="Davide Canali" userId="3fbc94e4-be83-4506-ba85-954c712d8014" providerId="ADAL" clId="{7C4EDAAA-979C-40C2-B78E-56A25F462846}" dt="2021-12-06T17:37:24.483" v="3148" actId="1076"/>
          <ac:spMkLst>
            <pc:docMk/>
            <pc:sldMk cId="3156683484" sldId="351"/>
            <ac:spMk id="13" creationId="{1B5FFC25-2B2E-4D0B-B615-7A953BCED23C}"/>
          </ac:spMkLst>
        </pc:spChg>
        <pc:spChg chg="add mod">
          <ac:chgData name="Davide Canali" userId="3fbc94e4-be83-4506-ba85-954c712d8014" providerId="ADAL" clId="{7C4EDAAA-979C-40C2-B78E-56A25F462846}" dt="2021-12-06T17:37:24.483" v="3148" actId="1076"/>
          <ac:spMkLst>
            <pc:docMk/>
            <pc:sldMk cId="3156683484" sldId="351"/>
            <ac:spMk id="15" creationId="{83073A21-AF85-4470-B48D-949FF8CD427B}"/>
          </ac:spMkLst>
        </pc:spChg>
        <pc:spChg chg="add mod">
          <ac:chgData name="Davide Canali" userId="3fbc94e4-be83-4506-ba85-954c712d8014" providerId="ADAL" clId="{7C4EDAAA-979C-40C2-B78E-56A25F462846}" dt="2021-12-06T17:37:24.483" v="3148" actId="1076"/>
          <ac:spMkLst>
            <pc:docMk/>
            <pc:sldMk cId="3156683484" sldId="351"/>
            <ac:spMk id="16" creationId="{95D844E9-8EE2-4728-9AEF-E07CF651DCC7}"/>
          </ac:spMkLst>
        </pc:spChg>
        <pc:spChg chg="add mod">
          <ac:chgData name="Davide Canali" userId="3fbc94e4-be83-4506-ba85-954c712d8014" providerId="ADAL" clId="{7C4EDAAA-979C-40C2-B78E-56A25F462846}" dt="2021-12-06T17:37:24.483" v="3148" actId="1076"/>
          <ac:spMkLst>
            <pc:docMk/>
            <pc:sldMk cId="3156683484" sldId="351"/>
            <ac:spMk id="18" creationId="{62F0B622-5849-4111-AB06-6E82F7DA943C}"/>
          </ac:spMkLst>
        </pc:spChg>
        <pc:spChg chg="add mod">
          <ac:chgData name="Davide Canali" userId="3fbc94e4-be83-4506-ba85-954c712d8014" providerId="ADAL" clId="{7C4EDAAA-979C-40C2-B78E-56A25F462846}" dt="2021-12-06T17:37:24.483" v="3148" actId="1076"/>
          <ac:spMkLst>
            <pc:docMk/>
            <pc:sldMk cId="3156683484" sldId="351"/>
            <ac:spMk id="19" creationId="{4DDE57BF-B978-4D3E-B414-C56589CE33C7}"/>
          </ac:spMkLst>
        </pc:spChg>
        <pc:spChg chg="add mod">
          <ac:chgData name="Davide Canali" userId="3fbc94e4-be83-4506-ba85-954c712d8014" providerId="ADAL" clId="{7C4EDAAA-979C-40C2-B78E-56A25F462846}" dt="2021-12-06T17:47:49.789" v="3253"/>
          <ac:spMkLst>
            <pc:docMk/>
            <pc:sldMk cId="3156683484" sldId="351"/>
            <ac:spMk id="20" creationId="{FBE80F8F-892E-4D67-B092-DB4418674594}"/>
          </ac:spMkLst>
        </pc:spChg>
        <pc:cxnChg chg="add mod">
          <ac:chgData name="Davide Canali" userId="3fbc94e4-be83-4506-ba85-954c712d8014" providerId="ADAL" clId="{7C4EDAAA-979C-40C2-B78E-56A25F462846}" dt="2021-12-06T17:37:24.483" v="3148" actId="1076"/>
          <ac:cxnSpMkLst>
            <pc:docMk/>
            <pc:sldMk cId="3156683484" sldId="351"/>
            <ac:cxnSpMk id="7" creationId="{D90C3849-FC04-4729-B155-47F28A773EEB}"/>
          </ac:cxnSpMkLst>
        </pc:cxnChg>
        <pc:cxnChg chg="add mod">
          <ac:chgData name="Davide Canali" userId="3fbc94e4-be83-4506-ba85-954c712d8014" providerId="ADAL" clId="{7C4EDAAA-979C-40C2-B78E-56A25F462846}" dt="2021-12-06T17:37:24.483" v="3148" actId="1076"/>
          <ac:cxnSpMkLst>
            <pc:docMk/>
            <pc:sldMk cId="3156683484" sldId="351"/>
            <ac:cxnSpMk id="8" creationId="{BC7ADF92-091A-4F00-957B-40C16380BDC4}"/>
          </ac:cxnSpMkLst>
        </pc:cxnChg>
        <pc:cxnChg chg="add mod">
          <ac:chgData name="Davide Canali" userId="3fbc94e4-be83-4506-ba85-954c712d8014" providerId="ADAL" clId="{7C4EDAAA-979C-40C2-B78E-56A25F462846}" dt="2021-12-06T17:37:24.483" v="3148" actId="1076"/>
          <ac:cxnSpMkLst>
            <pc:docMk/>
            <pc:sldMk cId="3156683484" sldId="351"/>
            <ac:cxnSpMk id="14" creationId="{51E5E8FE-B43A-4B8F-9052-2BCEC2EF39A7}"/>
          </ac:cxnSpMkLst>
        </pc:cxnChg>
        <pc:cxnChg chg="add mod">
          <ac:chgData name="Davide Canali" userId="3fbc94e4-be83-4506-ba85-954c712d8014" providerId="ADAL" clId="{7C4EDAAA-979C-40C2-B78E-56A25F462846}" dt="2021-12-06T17:37:24.483" v="3148" actId="1076"/>
          <ac:cxnSpMkLst>
            <pc:docMk/>
            <pc:sldMk cId="3156683484" sldId="351"/>
            <ac:cxnSpMk id="17" creationId="{2E670101-DECB-41DC-92BC-2A7913024C8E}"/>
          </ac:cxnSpMkLst>
        </pc:cxnChg>
      </pc:sldChg>
      <pc:sldChg chg="del">
        <pc:chgData name="Davide Canali" userId="3fbc94e4-be83-4506-ba85-954c712d8014" providerId="ADAL" clId="{7C4EDAAA-979C-40C2-B78E-56A25F462846}" dt="2021-12-06T17:38:08.332" v="3156" actId="47"/>
        <pc:sldMkLst>
          <pc:docMk/>
          <pc:sldMk cId="2769118450" sldId="352"/>
        </pc:sldMkLst>
      </pc:sldChg>
      <pc:sldChg chg="del">
        <pc:chgData name="Davide Canali" userId="3fbc94e4-be83-4506-ba85-954c712d8014" providerId="ADAL" clId="{7C4EDAAA-979C-40C2-B78E-56A25F462846}" dt="2021-12-06T17:38:03.522" v="3155" actId="47"/>
        <pc:sldMkLst>
          <pc:docMk/>
          <pc:sldMk cId="1108677184" sldId="353"/>
        </pc:sldMkLst>
      </pc:sldChg>
      <pc:sldChg chg="addSp modSp">
        <pc:chgData name="Davide Canali" userId="3fbc94e4-be83-4506-ba85-954c712d8014" providerId="ADAL" clId="{7C4EDAAA-979C-40C2-B78E-56A25F462846}" dt="2021-12-06T17:47:48.775" v="3252"/>
        <pc:sldMkLst>
          <pc:docMk/>
          <pc:sldMk cId="3599327645" sldId="354"/>
        </pc:sldMkLst>
        <pc:spChg chg="add mod">
          <ac:chgData name="Davide Canali" userId="3fbc94e4-be83-4506-ba85-954c712d8014" providerId="ADAL" clId="{7C4EDAAA-979C-40C2-B78E-56A25F462846}" dt="2021-12-06T17:47:48.775" v="3252"/>
          <ac:spMkLst>
            <pc:docMk/>
            <pc:sldMk cId="3599327645" sldId="354"/>
            <ac:spMk id="20" creationId="{FA44F6BA-97CF-4228-A2FF-A446A96AC7AA}"/>
          </ac:spMkLst>
        </pc:spChg>
      </pc:sldChg>
      <pc:sldChg chg="addSp modSp">
        <pc:chgData name="Davide Canali" userId="3fbc94e4-be83-4506-ba85-954c712d8014" providerId="ADAL" clId="{7C4EDAAA-979C-40C2-B78E-56A25F462846}" dt="2021-12-06T17:48:06.617" v="3258"/>
        <pc:sldMkLst>
          <pc:docMk/>
          <pc:sldMk cId="1966724534" sldId="355"/>
        </pc:sldMkLst>
        <pc:spChg chg="add mod">
          <ac:chgData name="Davide Canali" userId="3fbc94e4-be83-4506-ba85-954c712d8014" providerId="ADAL" clId="{7C4EDAAA-979C-40C2-B78E-56A25F462846}" dt="2021-12-06T17:48:06.617" v="3258"/>
          <ac:spMkLst>
            <pc:docMk/>
            <pc:sldMk cId="1966724534" sldId="355"/>
            <ac:spMk id="7" creationId="{E05A7755-BC27-45CA-AD2C-E478FDA7877E}"/>
          </ac:spMkLst>
        </pc:spChg>
      </pc:sldChg>
      <pc:sldChg chg="addSp modSp mod">
        <pc:chgData name="Davide Canali" userId="3fbc94e4-be83-4506-ba85-954c712d8014" providerId="ADAL" clId="{7C4EDAAA-979C-40C2-B78E-56A25F462846}" dt="2021-12-06T18:02:58.748" v="3348" actId="20577"/>
        <pc:sldMkLst>
          <pc:docMk/>
          <pc:sldMk cId="2387184565" sldId="356"/>
        </pc:sldMkLst>
        <pc:spChg chg="add mod">
          <ac:chgData name="Davide Canali" userId="3fbc94e4-be83-4506-ba85-954c712d8014" providerId="ADAL" clId="{7C4EDAAA-979C-40C2-B78E-56A25F462846}" dt="2021-12-06T17:48:08.998" v="3259"/>
          <ac:spMkLst>
            <pc:docMk/>
            <pc:sldMk cId="2387184565" sldId="356"/>
            <ac:spMk id="6" creationId="{54F256A6-9603-469A-AE6C-3FEC7B086FC6}"/>
          </ac:spMkLst>
        </pc:spChg>
        <pc:spChg chg="mod">
          <ac:chgData name="Davide Canali" userId="3fbc94e4-be83-4506-ba85-954c712d8014" providerId="ADAL" clId="{7C4EDAAA-979C-40C2-B78E-56A25F462846}" dt="2021-12-06T18:02:58.748" v="3348" actId="20577"/>
          <ac:spMkLst>
            <pc:docMk/>
            <pc:sldMk cId="2387184565" sldId="356"/>
            <ac:spMk id="7" creationId="{BB051DC9-1D11-48AD-A7B2-9BBA4975F58C}"/>
          </ac:spMkLst>
        </pc:spChg>
        <pc:spChg chg="mod">
          <ac:chgData name="Davide Canali" userId="3fbc94e4-be83-4506-ba85-954c712d8014" providerId="ADAL" clId="{7C4EDAAA-979C-40C2-B78E-56A25F462846}" dt="2021-12-06T18:02:40.609" v="3345" actId="2710"/>
          <ac:spMkLst>
            <pc:docMk/>
            <pc:sldMk cId="2387184565" sldId="356"/>
            <ac:spMk id="8" creationId="{68D699AB-1A02-4EB2-AEED-44A36693D6A6}"/>
          </ac:spMkLst>
        </pc:spChg>
        <pc:spChg chg="mod">
          <ac:chgData name="Davide Canali" userId="3fbc94e4-be83-4506-ba85-954c712d8014" providerId="ADAL" clId="{7C4EDAAA-979C-40C2-B78E-56A25F462846}" dt="2021-12-06T18:02:40.609" v="3345" actId="2710"/>
          <ac:spMkLst>
            <pc:docMk/>
            <pc:sldMk cId="2387184565" sldId="356"/>
            <ac:spMk id="9" creationId="{C29DAE0B-F2E2-49C8-B929-D0CC639C7444}"/>
          </ac:spMkLst>
        </pc:spChg>
        <pc:spChg chg="mod">
          <ac:chgData name="Davide Canali" userId="3fbc94e4-be83-4506-ba85-954c712d8014" providerId="ADAL" clId="{7C4EDAAA-979C-40C2-B78E-56A25F462846}" dt="2021-12-06T18:02:40.609" v="3345" actId="2710"/>
          <ac:spMkLst>
            <pc:docMk/>
            <pc:sldMk cId="2387184565" sldId="356"/>
            <ac:spMk id="10" creationId="{D5A98416-90AE-4A8A-B462-FA2748053558}"/>
          </ac:spMkLst>
        </pc:spChg>
      </pc:sldChg>
      <pc:sldMasterChg chg="setBg">
        <pc:chgData name="Davide Canali" userId="3fbc94e4-be83-4506-ba85-954c712d8014" providerId="ADAL" clId="{7C4EDAAA-979C-40C2-B78E-56A25F462846}" dt="2021-12-04T11:14:53.814" v="2768"/>
        <pc:sldMasterMkLst>
          <pc:docMk/>
          <pc:sldMasterMk cId="2214187559" sldId="2147483842"/>
        </pc:sldMasterMkLst>
      </pc:sldMasterChg>
      <pc:sldMasterChg chg="setBg">
        <pc:chgData name="Davide Canali" userId="3fbc94e4-be83-4506-ba85-954c712d8014" providerId="ADAL" clId="{7C4EDAAA-979C-40C2-B78E-56A25F462846}" dt="2021-12-04T11:18:21.355" v="2813"/>
        <pc:sldMasterMkLst>
          <pc:docMk/>
          <pc:sldMasterMk cId="3381374042" sldId="2147483860"/>
        </pc:sldMasterMkLst>
      </pc:sldMaster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2T16:17:16.688"/>
    </inkml:context>
    <inkml:brush xml:id="br0">
      <inkml:brushProperty name="width" value="0.05" units="cm"/>
      <inkml:brushProperty name="height" value="0.05" units="cm"/>
    </inkml:brush>
  </inkml:definitions>
  <inkml:trace contextRef="#ctx0" brushRef="#br0">1 1 24575</inkml:trace>
</inkml:ink>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92C02F-46E9-4319-AE92-CFF24FDD2824}" type="datetimeFigureOut">
              <a:rPr lang="en-GB" smtClean="0"/>
              <a:t>08/02/2022</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687BD1-250A-4D3C-93F8-CE8E4620A598}" type="slidenum">
              <a:rPr lang="en-GB" smtClean="0"/>
              <a:t>‹#›</a:t>
            </a:fld>
            <a:endParaRPr lang="en-GB"/>
          </a:p>
        </p:txBody>
      </p:sp>
    </p:spTree>
    <p:extLst>
      <p:ext uri="{BB962C8B-B14F-4D97-AF65-F5344CB8AC3E}">
        <p14:creationId xmlns:p14="http://schemas.microsoft.com/office/powerpoint/2010/main" val="1418016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BC687BD1-250A-4D3C-93F8-CE8E4620A598}" type="slidenum">
              <a:rPr lang="en-GB" smtClean="0"/>
              <a:t>48</a:t>
            </a:fld>
            <a:endParaRPr lang="en-GB"/>
          </a:p>
        </p:txBody>
      </p:sp>
    </p:spTree>
    <p:extLst>
      <p:ext uri="{BB962C8B-B14F-4D97-AF65-F5344CB8AC3E}">
        <p14:creationId xmlns:p14="http://schemas.microsoft.com/office/powerpoint/2010/main" val="862272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p:nvGrpSpPr>
        <p:grpSpPr>
          <a:xfrm>
            <a:off x="48007" y="3816351"/>
            <a:ext cx="9036647" cy="180000"/>
            <a:chOff x="1218340" y="275867"/>
            <a:chExt cx="17715122" cy="567843"/>
          </a:xfrm>
        </p:grpSpPr>
        <p:cxnSp>
          <p:nvCxnSpPr>
            <p:cNvPr id="170" name="Connettore 1 169"/>
            <p:cNvCxnSpPr/>
            <p:nvPr/>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en-US"/>
              <a:t>Click to edit Master title style</a:t>
            </a:r>
            <a:endParaRPr lang="it-IT"/>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it-IT"/>
          </a:p>
        </p:txBody>
      </p:sp>
    </p:spTree>
    <p:extLst>
      <p:ext uri="{BB962C8B-B14F-4D97-AF65-F5344CB8AC3E}">
        <p14:creationId xmlns:p14="http://schemas.microsoft.com/office/powerpoint/2010/main" val="503550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it-IT"/>
          </a:p>
        </p:txBody>
      </p:sp>
      <p:sp>
        <p:nvSpPr>
          <p:cNvPr id="3" name="Segnaposto testo verticale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2/8/2022</a:t>
            </a:fld>
            <a:endParaRPr lang="en-US"/>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810148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en-US"/>
              <a:t>Click to edit Master title style</a:t>
            </a:r>
            <a:endParaRPr lang="it-IT"/>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2/8/2022</a:t>
            </a:fld>
            <a:endParaRPr lang="en-US"/>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3503295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0369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en-US"/>
              <a:t>Click to edit Master title style</a:t>
            </a:r>
            <a:endParaRPr lang="it-IT"/>
          </a:p>
        </p:txBody>
      </p:sp>
      <p:sp>
        <p:nvSpPr>
          <p:cNvPr id="3" name="Segnaposto contenuto 2"/>
          <p:cNvSpPr>
            <a:spLocks noGrp="1"/>
          </p:cNvSpPr>
          <p:nvPr>
            <p:ph idx="1"/>
          </p:nvPr>
        </p:nvSpPr>
        <p:spPr>
          <a:xfrm>
            <a:off x="457200" y="1600200"/>
            <a:ext cx="8323726"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129" name="Rettangolo 128"/>
          <p:cNvSpPr/>
          <p:nvPr/>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p:nvSpPr>
        <p:spPr>
          <a:xfrm>
            <a:off x="157778" y="6363505"/>
            <a:ext cx="3038011" cy="276999"/>
          </a:xfrm>
          <a:prstGeom prst="rect">
            <a:avLst/>
          </a:prstGeom>
          <a:noFill/>
        </p:spPr>
        <p:txBody>
          <a:bodyPr wrap="none" rtlCol="0">
            <a:spAutoFit/>
          </a:bodyPr>
          <a:lstStyle/>
          <a:p>
            <a:r>
              <a:rPr lang="it-IT" sz="1200" b="1">
                <a:solidFill>
                  <a:srgbClr val="FFFFFF"/>
                </a:solidFill>
                <a:latin typeface="Arial"/>
                <a:cs typeface="Arial"/>
              </a:rPr>
              <a:t>Nome_Laureando1, Nome_Laureando2</a:t>
            </a:r>
          </a:p>
        </p:txBody>
      </p:sp>
      <p:grpSp>
        <p:nvGrpSpPr>
          <p:cNvPr id="132" name="Gruppo 131"/>
          <p:cNvGrpSpPr/>
          <p:nvPr/>
        </p:nvGrpSpPr>
        <p:grpSpPr>
          <a:xfrm>
            <a:off x="48007" y="1089904"/>
            <a:ext cx="9036647" cy="180000"/>
            <a:chOff x="1218340" y="275867"/>
            <a:chExt cx="17715122" cy="567843"/>
          </a:xfrm>
        </p:grpSpPr>
        <p:cxnSp>
          <p:nvCxnSpPr>
            <p:cNvPr id="133" name="Connettore 1 132"/>
            <p:cNvCxnSpPr/>
            <p:nvPr/>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3441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it-IT"/>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2/8/2022</a:t>
            </a:fld>
            <a:endParaRPr lang="en-US"/>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997483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it-IT"/>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2/8/2022</a:t>
            </a:fld>
            <a:endParaRPr lang="en-US"/>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79526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en-US"/>
              <a:t>Click to edit Master title style</a:t>
            </a:r>
            <a:endParaRPr lang="it-IT"/>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2/8/2022</a:t>
            </a:fld>
            <a:endParaRPr lang="en-US"/>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958747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it-IT"/>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2/8/2022</a:t>
            </a:fld>
            <a:endParaRPr lang="en-US"/>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4224914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2/8/2022</a:t>
            </a:fld>
            <a:endParaRPr lang="en-US"/>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366445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it-IT"/>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2/8/2022</a:t>
            </a:fld>
            <a:endParaRPr lang="en-US"/>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046595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it-IT"/>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it-IT"/>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61BEF0D-F0BB-DE4B-95CE-6DB70DBA9567}" type="datetimeFigureOut">
              <a:rPr lang="en-US" smtClean="0"/>
              <a:pPr/>
              <a:t>2/8/2022</a:t>
            </a:fld>
            <a:endParaRPr lang="en-US"/>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6000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120261392"/>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7E7C968-8EE4-4C1A-B71C-46BBC2ADC8E9}"/>
              </a:ext>
            </a:extLst>
          </p:cNvPr>
          <p:cNvSpPr>
            <a:spLocks noGrp="1"/>
          </p:cNvSpPr>
          <p:nvPr>
            <p:ph type="ctrTitle"/>
          </p:nvPr>
        </p:nvSpPr>
        <p:spPr>
          <a:xfrm>
            <a:off x="641534" y="4388258"/>
            <a:ext cx="7772400" cy="968375"/>
          </a:xfrm>
        </p:spPr>
        <p:txBody>
          <a:bodyPr/>
          <a:lstStyle/>
          <a:p>
            <a:r>
              <a:rPr lang="it-IT" dirty="0"/>
              <a:t>Data base 2</a:t>
            </a:r>
          </a:p>
        </p:txBody>
      </p:sp>
      <p:sp>
        <p:nvSpPr>
          <p:cNvPr id="3" name="Sottotitolo 2">
            <a:extLst>
              <a:ext uri="{FF2B5EF4-FFF2-40B4-BE49-F238E27FC236}">
                <a16:creationId xmlns:a16="http://schemas.microsoft.com/office/drawing/2014/main" id="{F2693880-0A84-451B-B45D-DC26C4A7CDD4}"/>
              </a:ext>
            </a:extLst>
          </p:cNvPr>
          <p:cNvSpPr>
            <a:spLocks noGrp="1"/>
          </p:cNvSpPr>
          <p:nvPr>
            <p:ph type="subTitle" idx="1"/>
          </p:nvPr>
        </p:nvSpPr>
        <p:spPr/>
        <p:txBody>
          <a:bodyPr vert="horz" lIns="91440" tIns="45720" rIns="91440" bIns="45720" rtlCol="0" anchor="t">
            <a:normAutofit fontScale="92500" lnSpcReduction="10000"/>
          </a:bodyPr>
          <a:lstStyle/>
          <a:p>
            <a:r>
              <a:rPr lang="en-US" dirty="0"/>
              <a:t>Project documentation</a:t>
            </a:r>
          </a:p>
          <a:p>
            <a:endParaRPr lang="it-IT" dirty="0"/>
          </a:p>
          <a:p>
            <a:r>
              <a:rPr lang="en-US" sz="1800" dirty="0"/>
              <a:t>Canali Davide - 10674880</a:t>
            </a:r>
            <a:endParaRPr lang="it-IT" sz="1800" dirty="0"/>
          </a:p>
          <a:p>
            <a:r>
              <a:rPr lang="en-US" sz="1800" dirty="0"/>
              <a:t>Cordioli Matteo - 10611332 </a:t>
            </a:r>
            <a:endParaRPr lang="it-IT" sz="1800" dirty="0"/>
          </a:p>
        </p:txBody>
      </p:sp>
      <p:pic>
        <p:nvPicPr>
          <p:cNvPr id="4" name="Picture 2">
            <a:extLst>
              <a:ext uri="{FF2B5EF4-FFF2-40B4-BE49-F238E27FC236}">
                <a16:creationId xmlns:a16="http://schemas.microsoft.com/office/drawing/2014/main" id="{1E7FF6D5-6F50-49A3-959C-640298CE412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descr="Y:\IMMAGINE _COORDINATA_2014\LOGO_UFFICIALE\01_Polimi_centrato\eps\01_Polimi_centrato_COL_negativo.png">
            <a:extLst>
              <a:ext uri="{FF2B5EF4-FFF2-40B4-BE49-F238E27FC236}">
                <a16:creationId xmlns:a16="http://schemas.microsoft.com/office/drawing/2014/main" id="{4CFFD86F-D0B8-4785-AD8B-6A503222A3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5200" y="2345673"/>
            <a:ext cx="2133600" cy="1573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689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newPackageValidityOrder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in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successful</a:t>
            </a:r>
            <a:r>
              <a:rPr lang="it-IT" dirty="0"/>
              <a:t> </a:t>
            </a:r>
          </a:p>
          <a:p>
            <a:pPr lvl="1"/>
            <a:r>
              <a:rPr lang="it-IT" dirty="0"/>
              <a:t>Update the </a:t>
            </a:r>
            <a:r>
              <a:rPr lang="it-IT" dirty="0" err="1"/>
              <a:t>count</a:t>
            </a:r>
            <a:r>
              <a:rPr lang="it-IT" dirty="0"/>
              <a:t> of </a:t>
            </a:r>
            <a:r>
              <a:rPr lang="it-IT" dirty="0" err="1"/>
              <a:t>purchases</a:t>
            </a:r>
            <a:r>
              <a:rPr lang="it-IT" dirty="0"/>
              <a:t> of </a:t>
            </a:r>
            <a:r>
              <a:rPr lang="it-IT" dirty="0" err="1"/>
              <a:t>that</a:t>
            </a:r>
            <a:r>
              <a:rPr lang="it-IT" dirty="0"/>
              <a:t> package with </a:t>
            </a:r>
            <a:r>
              <a:rPr lang="it-IT" dirty="0" err="1"/>
              <a:t>that</a:t>
            </a:r>
            <a:r>
              <a:rPr lang="it-IT" dirty="0"/>
              <a:t> </a:t>
            </a:r>
            <a:r>
              <a:rPr lang="it-IT" dirty="0" err="1"/>
              <a:t>validity</a:t>
            </a:r>
            <a:r>
              <a:rPr lang="it-IT" dirty="0"/>
              <a:t> </a:t>
            </a:r>
            <a:r>
              <a:rPr lang="it-IT" dirty="0" err="1"/>
              <a:t>period</a:t>
            </a:r>
            <a:r>
              <a:rPr lang="it-IT" dirty="0"/>
              <a:t> in the </a:t>
            </a:r>
            <a:r>
              <a:rPr lang="it-IT" dirty="0" err="1"/>
              <a:t>purchases_package_validity</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363074" y="3301397"/>
            <a:ext cx="8463170" cy="2585323"/>
          </a:xfrm>
          <a:prstGeom prst="rect">
            <a:avLst/>
          </a:prstGeom>
          <a:noFill/>
          <a:ln w="9525">
            <a:solidFill>
              <a:schemeClr val="tx1"/>
            </a:solidFill>
          </a:ln>
          <a:effectLst>
            <a:softEdge rad="0"/>
          </a:effectLst>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i="1">
                <a:solidFill>
                  <a:schemeClr val="tx1"/>
                </a:solidFill>
              </a:rPr>
              <a:t>CREATE TRIGGER `</a:t>
            </a:r>
            <a:r>
              <a:rPr lang="en-GB" i="1" err="1">
                <a:solidFill>
                  <a:schemeClr val="tx1"/>
                </a:solidFill>
              </a:rPr>
              <a:t>newPackageValidityOrder</a:t>
            </a:r>
            <a:r>
              <a:rPr lang="en-GB" i="1">
                <a:solidFill>
                  <a:schemeClr val="tx1"/>
                </a:solidFill>
              </a:rPr>
              <a:t>` </a:t>
            </a:r>
          </a:p>
          <a:p>
            <a:r>
              <a:rPr lang="en-GB" i="1">
                <a:solidFill>
                  <a:schemeClr val="tx1"/>
                </a:solidFill>
              </a:rPr>
              <a:t>AFTER INSERT ON `</a:t>
            </a:r>
            <a:r>
              <a:rPr lang="en-GB" i="1" err="1">
                <a:solidFill>
                  <a:schemeClr val="tx1"/>
                </a:solidFill>
              </a:rPr>
              <a:t>order_data</a:t>
            </a:r>
            <a:r>
              <a:rPr lang="en-GB" i="1">
                <a:solidFill>
                  <a:schemeClr val="tx1"/>
                </a:solidFill>
              </a:rPr>
              <a:t>` </a:t>
            </a:r>
          </a:p>
          <a:p>
            <a:r>
              <a:rPr lang="en-GB" i="1">
                <a:solidFill>
                  <a:schemeClr val="tx1"/>
                </a:solidFill>
              </a:rPr>
              <a:t>FOR EACH ROW begin             </a:t>
            </a:r>
          </a:p>
          <a:p>
            <a:r>
              <a:rPr lang="en-GB" i="1">
                <a:solidFill>
                  <a:schemeClr val="tx1"/>
                </a:solidFill>
              </a:rPr>
              <a:t>	if(</a:t>
            </a:r>
            <a:r>
              <a:rPr lang="en-GB" i="1" err="1">
                <a:solidFill>
                  <a:schemeClr val="tx1"/>
                </a:solidFill>
              </a:rPr>
              <a:t>new.isValid</a:t>
            </a:r>
            <a:r>
              <a:rPr lang="en-GB" i="1">
                <a:solidFill>
                  <a:schemeClr val="tx1"/>
                </a:solidFill>
              </a:rPr>
              <a:t>=1) then				</a:t>
            </a:r>
          </a:p>
          <a:p>
            <a:r>
              <a:rPr lang="en-GB" i="1">
                <a:solidFill>
                  <a:schemeClr val="tx1"/>
                </a:solidFill>
              </a:rPr>
              <a:t>		update </a:t>
            </a:r>
            <a:r>
              <a:rPr lang="en-GB" i="1" err="1">
                <a:solidFill>
                  <a:schemeClr val="tx1"/>
                </a:solidFill>
              </a:rPr>
              <a:t>purchases_package_validity</a:t>
            </a:r>
            <a:r>
              <a:rPr lang="en-GB" i="1">
                <a:solidFill>
                  <a:schemeClr val="tx1"/>
                </a:solidFill>
              </a:rPr>
              <a:t>                </a:t>
            </a:r>
          </a:p>
          <a:p>
            <a:r>
              <a:rPr lang="en-GB" i="1">
                <a:solidFill>
                  <a:schemeClr val="tx1"/>
                </a:solidFill>
              </a:rPr>
              <a:t>		set </a:t>
            </a:r>
            <a:r>
              <a:rPr lang="en-GB" i="1" err="1">
                <a:solidFill>
                  <a:schemeClr val="tx1"/>
                </a:solidFill>
              </a:rPr>
              <a:t>numPurc</a:t>
            </a:r>
            <a:r>
              <a:rPr lang="en-GB" i="1">
                <a:solidFill>
                  <a:schemeClr val="tx1"/>
                </a:solidFill>
              </a:rPr>
              <a:t>=numPurc+1                </a:t>
            </a:r>
          </a:p>
          <a:p>
            <a:r>
              <a:rPr lang="en-GB" i="1">
                <a:solidFill>
                  <a:schemeClr val="tx1"/>
                </a:solidFill>
              </a:rPr>
              <a:t>		where </a:t>
            </a:r>
            <a:r>
              <a:rPr lang="en-GB" i="1" err="1">
                <a:solidFill>
                  <a:schemeClr val="tx1"/>
                </a:solidFill>
              </a:rPr>
              <a:t>new.idPackage</a:t>
            </a:r>
            <a:r>
              <a:rPr lang="en-GB" i="1">
                <a:solidFill>
                  <a:schemeClr val="tx1"/>
                </a:solidFill>
              </a:rPr>
              <a:t>=</a:t>
            </a:r>
            <a:r>
              <a:rPr lang="en-GB" i="1" err="1">
                <a:solidFill>
                  <a:schemeClr val="tx1"/>
                </a:solidFill>
              </a:rPr>
              <a:t>idPack</a:t>
            </a:r>
            <a:r>
              <a:rPr lang="en-GB" i="1">
                <a:solidFill>
                  <a:schemeClr val="tx1"/>
                </a:solidFill>
              </a:rPr>
              <a:t> and </a:t>
            </a:r>
            <a:r>
              <a:rPr lang="en-GB" i="1" err="1">
                <a:solidFill>
                  <a:schemeClr val="tx1"/>
                </a:solidFill>
              </a:rPr>
              <a:t>new.idValidityPeriod</a:t>
            </a:r>
            <a:r>
              <a:rPr lang="en-GB" i="1">
                <a:solidFill>
                  <a:schemeClr val="tx1"/>
                </a:solidFill>
              </a:rPr>
              <a:t>=</a:t>
            </a:r>
            <a:r>
              <a:rPr lang="en-GB" i="1" err="1">
                <a:solidFill>
                  <a:schemeClr val="tx1"/>
                </a:solidFill>
              </a:rPr>
              <a:t>idValidity</a:t>
            </a:r>
            <a:r>
              <a:rPr lang="en-GB" i="1">
                <a:solidFill>
                  <a:schemeClr val="tx1"/>
                </a:solidFill>
              </a:rPr>
              <a:t>;               </a:t>
            </a:r>
          </a:p>
          <a:p>
            <a:r>
              <a:rPr lang="en-GB" i="1">
                <a:solidFill>
                  <a:schemeClr val="tx1"/>
                </a:solidFill>
              </a:rPr>
              <a:t>	end if;			</a:t>
            </a:r>
          </a:p>
          <a:p>
            <a:r>
              <a:rPr lang="en-GB" i="1">
                <a:solidFill>
                  <a:schemeClr val="tx1"/>
                </a:solidFill>
              </a:rPr>
              <a:t>end</a:t>
            </a:r>
          </a:p>
        </p:txBody>
      </p:sp>
      <p:sp>
        <p:nvSpPr>
          <p:cNvPr id="5" name="Rettangolo 3">
            <a:extLst>
              <a:ext uri="{FF2B5EF4-FFF2-40B4-BE49-F238E27FC236}">
                <a16:creationId xmlns:a16="http://schemas.microsoft.com/office/drawing/2014/main" id="{77501FEA-498E-4F23-ADFF-58D54FBB618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273082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17179" y="1363211"/>
            <a:ext cx="8323726" cy="4525963"/>
          </a:xfrm>
        </p:spPr>
        <p:txBody>
          <a:bodyPr/>
          <a:lstStyle/>
          <a:p>
            <a:pPr lvl="1"/>
            <a:r>
              <a:rPr lang="it-IT" dirty="0"/>
              <a:t>After an </a:t>
            </a:r>
            <a:r>
              <a:rPr lang="it-IT" dirty="0" err="1"/>
              <a:t>insert</a:t>
            </a:r>
            <a:r>
              <a:rPr lang="it-IT" dirty="0"/>
              <a:t> in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successful</a:t>
            </a:r>
            <a:r>
              <a:rPr lang="it-IT" dirty="0"/>
              <a:t> </a:t>
            </a:r>
          </a:p>
          <a:p>
            <a:pPr lvl="1"/>
            <a:r>
              <a:rPr lang="it-IT" dirty="0"/>
              <a:t>Update the </a:t>
            </a:r>
            <a:r>
              <a:rPr lang="it-IT" dirty="0" err="1"/>
              <a:t>value</a:t>
            </a:r>
            <a:r>
              <a:rPr lang="it-IT" dirty="0"/>
              <a:t> with and </a:t>
            </a:r>
            <a:r>
              <a:rPr lang="it-IT" dirty="0" err="1"/>
              <a:t>without</a:t>
            </a:r>
            <a:r>
              <a:rPr lang="it-IT" dirty="0"/>
              <a:t> optional and the </a:t>
            </a:r>
            <a:r>
              <a:rPr lang="it-IT" dirty="0" err="1"/>
              <a:t>number</a:t>
            </a:r>
            <a:r>
              <a:rPr lang="it-IT" dirty="0"/>
              <a:t> of </a:t>
            </a:r>
            <a:r>
              <a:rPr lang="it-IT" dirty="0" err="1"/>
              <a:t>purchases</a:t>
            </a:r>
            <a:r>
              <a:rPr lang="it-IT" dirty="0"/>
              <a:t> of </a:t>
            </a:r>
            <a:r>
              <a:rPr lang="it-IT" dirty="0" err="1"/>
              <a:t>that</a:t>
            </a:r>
            <a:r>
              <a:rPr lang="it-IT" dirty="0"/>
              <a:t> </a:t>
            </a:r>
            <a:r>
              <a:rPr lang="it-IT" dirty="0" err="1"/>
              <a:t>specific</a:t>
            </a:r>
            <a:r>
              <a:rPr lang="it-IT" dirty="0"/>
              <a:t> package in the </a:t>
            </a:r>
            <a:r>
              <a:rPr lang="it-IT" dirty="0" err="1"/>
              <a:t>purchases_package</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521185" y="3280229"/>
            <a:ext cx="8115713" cy="2800767"/>
          </a:xfrm>
          <a:prstGeom prst="rect">
            <a:avLst/>
          </a:prstGeom>
          <a:noFill/>
          <a:ln>
            <a:solidFill>
              <a:schemeClr val="tx1"/>
            </a:solidFill>
          </a:ln>
        </p:spPr>
        <p:txBody>
          <a:bodyPr wrap="square" rtlCol="0">
            <a:spAutoFit/>
          </a:bodyPr>
          <a:lstStyle/>
          <a:p>
            <a:r>
              <a:rPr lang="en-GB" sz="1100" i="1"/>
              <a:t>CREATE TRIGGER `</a:t>
            </a:r>
            <a:r>
              <a:rPr lang="en-GB" sz="1100" i="1" err="1"/>
              <a:t>newPackageOrder</a:t>
            </a:r>
            <a:r>
              <a:rPr lang="en-GB" sz="1100" i="1"/>
              <a:t>` </a:t>
            </a:r>
          </a:p>
          <a:p>
            <a:r>
              <a:rPr lang="en-GB" sz="1100" i="1"/>
              <a:t>AFTER INSERT ON `</a:t>
            </a:r>
            <a:r>
              <a:rPr lang="en-GB" sz="1100" i="1" err="1"/>
              <a:t>order_data</a:t>
            </a:r>
            <a:r>
              <a:rPr lang="en-GB" sz="1100" i="1"/>
              <a:t>` </a:t>
            </a:r>
          </a:p>
          <a:p>
            <a:r>
              <a:rPr lang="en-GB" sz="1100" i="1"/>
              <a:t>FOR EACH ROW begin             </a:t>
            </a:r>
          </a:p>
          <a:p>
            <a:pPr lvl="1"/>
            <a:r>
              <a:rPr lang="en-GB" sz="1100" i="1"/>
              <a:t>DECLARE </a:t>
            </a:r>
            <a:r>
              <a:rPr lang="en-GB" sz="1100" i="1" err="1"/>
              <a:t>feeM</a:t>
            </a:r>
            <a:r>
              <a:rPr lang="en-GB" sz="1100" i="1"/>
              <a:t> FLOAT;            </a:t>
            </a:r>
          </a:p>
          <a:p>
            <a:pPr lvl="1"/>
            <a:r>
              <a:rPr lang="en-GB" sz="1100" i="1"/>
              <a:t>DECLARE </a:t>
            </a:r>
            <a:r>
              <a:rPr lang="en-GB" sz="1100" i="1" err="1"/>
              <a:t>mon</a:t>
            </a:r>
            <a:r>
              <a:rPr lang="en-GB" sz="1100" i="1"/>
              <a:t> INT;            </a:t>
            </a:r>
          </a:p>
          <a:p>
            <a:pPr lvl="1"/>
            <a:r>
              <a:rPr lang="en-GB" sz="1100" i="1"/>
              <a:t>DECLARE </a:t>
            </a:r>
            <a:r>
              <a:rPr lang="en-GB" sz="1100" i="1" err="1"/>
              <a:t>numOpt</a:t>
            </a:r>
            <a:r>
              <a:rPr lang="en-GB" sz="1100" i="1"/>
              <a:t> INT;            </a:t>
            </a:r>
          </a:p>
          <a:p>
            <a:pPr lvl="1"/>
            <a:r>
              <a:rPr lang="en-GB" sz="1100" i="1"/>
              <a:t>if(</a:t>
            </a:r>
            <a:r>
              <a:rPr lang="en-GB" sz="1100" i="1" err="1"/>
              <a:t>new.isValid</a:t>
            </a:r>
            <a:r>
              <a:rPr lang="en-GB" sz="1100" i="1"/>
              <a:t>=1) then				</a:t>
            </a:r>
          </a:p>
          <a:p>
            <a:pPr lvl="2"/>
            <a:r>
              <a:rPr lang="en-GB" sz="1100" i="1"/>
              <a:t>select </a:t>
            </a:r>
            <a:r>
              <a:rPr lang="en-GB" sz="1100" i="1" err="1"/>
              <a:t>feeMonth</a:t>
            </a:r>
            <a:r>
              <a:rPr lang="en-GB" sz="1100" i="1"/>
              <a:t> into </a:t>
            </a:r>
            <a:r>
              <a:rPr lang="en-GB" sz="1100" i="1" err="1"/>
              <a:t>feeM</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               </a:t>
            </a:r>
          </a:p>
          <a:p>
            <a:pPr lvl="2"/>
            <a:r>
              <a:rPr lang="en-GB" sz="1100" i="1"/>
              <a:t>select month into </a:t>
            </a:r>
            <a:r>
              <a:rPr lang="en-GB" sz="1100" i="1" err="1"/>
              <a:t>mon</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a:t>
            </a:r>
          </a:p>
          <a:p>
            <a:pPr lvl="2"/>
            <a:endParaRPr lang="en-GB" sz="1100" i="1"/>
          </a:p>
          <a:p>
            <a:pPr lvl="2"/>
            <a:r>
              <a:rPr lang="en-GB" sz="1100" i="1"/>
              <a:t>update </a:t>
            </a:r>
            <a:r>
              <a:rPr lang="en-GB" sz="1100" i="1" err="1"/>
              <a:t>purchases_package</a:t>
            </a:r>
            <a:r>
              <a:rPr lang="en-GB" sz="1100" i="1"/>
              <a:t>                </a:t>
            </a:r>
          </a:p>
          <a:p>
            <a:pPr lvl="2"/>
            <a:r>
              <a:rPr lang="en-GB" sz="1100" i="1"/>
              <a:t>set </a:t>
            </a:r>
            <a:r>
              <a:rPr lang="en-GB" sz="1100" i="1" err="1"/>
              <a:t>valueOptional</a:t>
            </a:r>
            <a:r>
              <a:rPr lang="en-GB" sz="1100" i="1"/>
              <a:t>=</a:t>
            </a:r>
            <a:r>
              <a:rPr lang="en-GB" sz="1100" i="1" err="1"/>
              <a:t>valueOptional+new.totalCost</a:t>
            </a:r>
            <a:r>
              <a:rPr lang="en-GB" sz="1100" i="1"/>
              <a:t>,				</a:t>
            </a:r>
          </a:p>
          <a:p>
            <a:pPr lvl="2"/>
            <a:r>
              <a:rPr lang="en-GB" sz="1100" i="1" err="1"/>
              <a:t>numPurc</a:t>
            </a:r>
            <a:r>
              <a:rPr lang="en-GB" sz="1100" i="1"/>
              <a:t>=numPurc+1, </a:t>
            </a:r>
            <a:r>
              <a:rPr lang="en-GB" sz="1100" i="1" err="1"/>
              <a:t>valueNoOptional</a:t>
            </a:r>
            <a:r>
              <a:rPr lang="en-GB" sz="1100" i="1"/>
              <a:t>=</a:t>
            </a:r>
            <a:r>
              <a:rPr lang="en-GB" sz="1100" i="1" err="1"/>
              <a:t>valueNoOptional</a:t>
            </a:r>
            <a:r>
              <a:rPr lang="en-GB" sz="1100" i="1"/>
              <a:t>+(</a:t>
            </a:r>
            <a:r>
              <a:rPr lang="en-GB" sz="1100" i="1" err="1"/>
              <a:t>feeM</a:t>
            </a:r>
            <a:r>
              <a:rPr lang="en-GB" sz="1100" i="1"/>
              <a:t>*</a:t>
            </a:r>
            <a:r>
              <a:rPr lang="en-GB" sz="1100" i="1" err="1"/>
              <a:t>mon</a:t>
            </a:r>
            <a:r>
              <a:rPr lang="en-GB" sz="1100" i="1"/>
              <a:t>)                                    </a:t>
            </a:r>
          </a:p>
          <a:p>
            <a:pPr lvl="2"/>
            <a:r>
              <a:rPr lang="en-GB" sz="1100" i="1"/>
              <a:t>where </a:t>
            </a:r>
            <a:r>
              <a:rPr lang="en-GB" sz="1100" i="1" err="1"/>
              <a:t>idPack</a:t>
            </a:r>
            <a:r>
              <a:rPr lang="en-GB" sz="1100" i="1"/>
              <a:t>=</a:t>
            </a:r>
            <a:r>
              <a:rPr lang="en-GB" sz="1100" i="1" err="1"/>
              <a:t>new.idPackage</a:t>
            </a:r>
            <a:r>
              <a:rPr lang="en-GB" sz="1100" i="1"/>
              <a:t>;			</a:t>
            </a:r>
          </a:p>
          <a:p>
            <a:pPr lvl="1"/>
            <a:r>
              <a:rPr lang="en-GB" sz="1100" i="1"/>
              <a:t>end if;			</a:t>
            </a:r>
          </a:p>
          <a:p>
            <a:r>
              <a:rPr lang="en-GB" sz="1100" i="1"/>
              <a:t>end</a:t>
            </a:r>
          </a:p>
        </p:txBody>
      </p:sp>
      <p:sp>
        <p:nvSpPr>
          <p:cNvPr id="6" name="Rettangolo 3">
            <a:extLst>
              <a:ext uri="{FF2B5EF4-FFF2-40B4-BE49-F238E27FC236}">
                <a16:creationId xmlns:a16="http://schemas.microsoft.com/office/drawing/2014/main" id="{1667D029-4A2E-48C0-A788-5C80505312E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43854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newSuspended</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in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rejected</a:t>
            </a:r>
            <a:r>
              <a:rPr lang="it-IT" dirty="0"/>
              <a:t> </a:t>
            </a:r>
          </a:p>
          <a:p>
            <a:pPr lvl="1"/>
            <a:r>
              <a:rPr lang="it-IT" dirty="0" err="1"/>
              <a:t>Insert</a:t>
            </a:r>
            <a:r>
              <a:rPr lang="it-IT" dirty="0"/>
              <a:t> in the </a:t>
            </a:r>
            <a:r>
              <a:rPr lang="it-IT" dirty="0" err="1"/>
              <a:t>suspended_order</a:t>
            </a:r>
            <a:r>
              <a:rPr lang="it-IT" dirty="0"/>
              <a:t> table the </a:t>
            </a:r>
            <a:r>
              <a:rPr lang="it-IT" dirty="0" err="1"/>
              <a:t>rejected</a:t>
            </a:r>
            <a:r>
              <a:rPr lang="it-IT" dirty="0"/>
              <a:t> order</a:t>
            </a:r>
          </a:p>
        </p:txBody>
      </p:sp>
      <p:sp>
        <p:nvSpPr>
          <p:cNvPr id="4" name="TextBox 3">
            <a:extLst>
              <a:ext uri="{FF2B5EF4-FFF2-40B4-BE49-F238E27FC236}">
                <a16:creationId xmlns:a16="http://schemas.microsoft.com/office/drawing/2014/main" id="{CF4A2DAD-6EBC-448C-898F-1907C33EF79D}"/>
              </a:ext>
            </a:extLst>
          </p:cNvPr>
          <p:cNvSpPr txBox="1"/>
          <p:nvPr/>
        </p:nvSpPr>
        <p:spPr>
          <a:xfrm>
            <a:off x="678345" y="3429000"/>
            <a:ext cx="7787309" cy="2123658"/>
          </a:xfrm>
          <a:prstGeom prst="rect">
            <a:avLst/>
          </a:prstGeom>
          <a:noFill/>
          <a:ln>
            <a:solidFill>
              <a:schemeClr val="tx1"/>
            </a:solidFill>
          </a:ln>
        </p:spPr>
        <p:txBody>
          <a:bodyPr wrap="square" rtlCol="0">
            <a:spAutoFit/>
          </a:bodyPr>
          <a:lstStyle/>
          <a:p>
            <a:r>
              <a:rPr lang="en-GB" sz="1100" i="1"/>
              <a:t>CREATE TRIGGER `</a:t>
            </a:r>
            <a:r>
              <a:rPr lang="en-GB" sz="1100" i="1" err="1"/>
              <a:t>newSuspended</a:t>
            </a:r>
            <a:r>
              <a:rPr lang="en-GB" sz="1100" i="1"/>
              <a:t>` </a:t>
            </a:r>
          </a:p>
          <a:p>
            <a:r>
              <a:rPr lang="en-GB" sz="1100" i="1"/>
              <a:t>AFTER INSERT ON `</a:t>
            </a:r>
            <a:r>
              <a:rPr lang="en-GB" sz="1100" i="1" err="1"/>
              <a:t>order_data</a:t>
            </a:r>
            <a:r>
              <a:rPr lang="en-GB" sz="1100" i="1"/>
              <a:t>` </a:t>
            </a:r>
          </a:p>
          <a:p>
            <a:r>
              <a:rPr lang="en-GB" sz="1100" i="1"/>
              <a:t>FOR EACH ROW begin            </a:t>
            </a:r>
          </a:p>
          <a:p>
            <a:pPr lvl="1"/>
            <a:r>
              <a:rPr lang="en-GB" sz="1100" i="1"/>
              <a:t>DECLARE </a:t>
            </a:r>
            <a:r>
              <a:rPr lang="en-GB" sz="1100" i="1" err="1"/>
              <a:t>nameP</a:t>
            </a:r>
            <a:r>
              <a:rPr lang="en-GB" sz="1100" i="1"/>
              <a:t> VARCHAR(45);           </a:t>
            </a:r>
          </a:p>
          <a:p>
            <a:pPr lvl="1"/>
            <a:r>
              <a:rPr lang="en-GB" sz="1100" i="1"/>
              <a:t>DECLARE </a:t>
            </a:r>
            <a:r>
              <a:rPr lang="en-GB" sz="1100" i="1" err="1"/>
              <a:t>userMail</a:t>
            </a:r>
            <a:r>
              <a:rPr lang="en-GB" sz="1100" i="1"/>
              <a:t> VARCHAR(45);            </a:t>
            </a:r>
          </a:p>
          <a:p>
            <a:pPr lvl="1"/>
            <a:r>
              <a:rPr lang="en-GB" sz="1100" i="1"/>
              <a:t>if(</a:t>
            </a:r>
            <a:r>
              <a:rPr lang="en-GB" sz="1100" i="1" err="1"/>
              <a:t>new.isValid</a:t>
            </a:r>
            <a:r>
              <a:rPr lang="en-GB" sz="1100" i="1"/>
              <a:t>=0) then				</a:t>
            </a:r>
          </a:p>
          <a:p>
            <a:pPr lvl="2"/>
            <a:r>
              <a:rPr lang="en-GB" sz="1100" i="1"/>
              <a:t>select mail into </a:t>
            </a:r>
            <a:r>
              <a:rPr lang="en-GB" sz="1100" i="1" err="1"/>
              <a:t>userMail</a:t>
            </a:r>
            <a:r>
              <a:rPr lang="en-GB" sz="1100" i="1"/>
              <a:t> from </a:t>
            </a:r>
            <a:r>
              <a:rPr lang="en-GB" sz="1100" i="1" err="1"/>
              <a:t>user_data</a:t>
            </a:r>
            <a:r>
              <a:rPr lang="en-GB" sz="1100" i="1"/>
              <a:t> where user_data.id= </a:t>
            </a:r>
            <a:r>
              <a:rPr lang="en-GB" sz="1100" i="1" err="1"/>
              <a:t>new.idUser</a:t>
            </a:r>
            <a:r>
              <a:rPr lang="en-GB" sz="1100" i="1"/>
              <a:t>;                </a:t>
            </a:r>
          </a:p>
          <a:p>
            <a:pPr lvl="2"/>
            <a:r>
              <a:rPr lang="en-GB" sz="1100" i="1"/>
              <a:t>select name into </a:t>
            </a:r>
            <a:r>
              <a:rPr lang="en-GB" sz="1100" i="1" err="1"/>
              <a:t>nameP</a:t>
            </a:r>
            <a:r>
              <a:rPr lang="en-GB" sz="1100" i="1"/>
              <a:t> from </a:t>
            </a:r>
            <a:r>
              <a:rPr lang="en-GB" sz="1100" i="1" err="1"/>
              <a:t>package_data</a:t>
            </a:r>
            <a:r>
              <a:rPr lang="en-GB" sz="1100" i="1"/>
              <a:t> where package_data.id= </a:t>
            </a:r>
            <a:r>
              <a:rPr lang="en-GB" sz="1100" i="1" err="1"/>
              <a:t>new.idPackage</a:t>
            </a:r>
            <a:r>
              <a:rPr lang="en-GB" sz="1100" i="1"/>
              <a:t>;      </a:t>
            </a:r>
          </a:p>
          <a:p>
            <a:pPr lvl="2"/>
            <a:r>
              <a:rPr lang="en-GB" sz="1100" i="1"/>
              <a:t>         </a:t>
            </a:r>
          </a:p>
          <a:p>
            <a:pPr lvl="2"/>
            <a:r>
              <a:rPr lang="en-GB" sz="1100" i="1"/>
              <a:t>insert into </a:t>
            </a:r>
            <a:r>
              <a:rPr lang="en-GB" sz="1100" i="1" err="1"/>
              <a:t>suspended_order</a:t>
            </a:r>
            <a:r>
              <a:rPr lang="en-GB" sz="1100" i="1"/>
              <a:t> values(new.id, </a:t>
            </a:r>
            <a:r>
              <a:rPr lang="en-GB" sz="1100" i="1" err="1"/>
              <a:t>nameP</a:t>
            </a:r>
            <a:r>
              <a:rPr lang="en-GB" sz="1100" i="1"/>
              <a:t>, </a:t>
            </a:r>
            <a:r>
              <a:rPr lang="en-GB" sz="1100" i="1" err="1"/>
              <a:t>userMail</a:t>
            </a:r>
            <a:r>
              <a:rPr lang="en-GB" sz="1100" i="1"/>
              <a:t>);</a:t>
            </a:r>
          </a:p>
          <a:p>
            <a:pPr lvl="1"/>
            <a:r>
              <a:rPr lang="en-GB" sz="1100" i="1"/>
              <a:t>end if;			</a:t>
            </a:r>
          </a:p>
          <a:p>
            <a:r>
              <a:rPr lang="en-GB" sz="1100" i="1"/>
              <a:t>end</a:t>
            </a:r>
          </a:p>
        </p:txBody>
      </p:sp>
      <p:sp>
        <p:nvSpPr>
          <p:cNvPr id="6" name="Rettangolo 3">
            <a:extLst>
              <a:ext uri="{FF2B5EF4-FFF2-40B4-BE49-F238E27FC236}">
                <a16:creationId xmlns:a16="http://schemas.microsoft.com/office/drawing/2014/main" id="{50F4A5DF-8F15-4347-AEDB-24335BC5244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44069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addAlert</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57199" y="1411357"/>
            <a:ext cx="8323726" cy="4525963"/>
          </a:xfrm>
        </p:spPr>
        <p:txBody>
          <a:bodyPr/>
          <a:lstStyle/>
          <a:p>
            <a:pPr lvl="1"/>
            <a:r>
              <a:rPr lang="it-IT" dirty="0"/>
              <a:t>After an </a:t>
            </a:r>
            <a:r>
              <a:rPr lang="it-IT" dirty="0" err="1"/>
              <a:t>insert</a:t>
            </a:r>
            <a:r>
              <a:rPr lang="it-IT" dirty="0"/>
              <a:t> in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rejected</a:t>
            </a:r>
            <a:r>
              <a:rPr lang="it-IT" dirty="0"/>
              <a:t> </a:t>
            </a:r>
          </a:p>
          <a:p>
            <a:pPr lvl="1"/>
            <a:r>
              <a:rPr lang="it-IT" dirty="0"/>
              <a:t>If the user </a:t>
            </a:r>
            <a:r>
              <a:rPr lang="it-IT" dirty="0" err="1"/>
              <a:t>had</a:t>
            </a:r>
            <a:r>
              <a:rPr lang="it-IT" dirty="0"/>
              <a:t> 3 </a:t>
            </a:r>
            <a:r>
              <a:rPr lang="it-IT" dirty="0" err="1"/>
              <a:t>failed</a:t>
            </a:r>
            <a:r>
              <a:rPr lang="it-IT" dirty="0"/>
              <a:t> payment</a:t>
            </a:r>
          </a:p>
          <a:p>
            <a:pPr lvl="1"/>
            <a:r>
              <a:rPr lang="it-IT" dirty="0" err="1"/>
              <a:t>Add</a:t>
            </a:r>
            <a:r>
              <a:rPr lang="it-IT" dirty="0"/>
              <a:t> a new </a:t>
            </a:r>
            <a:r>
              <a:rPr lang="it-IT" dirty="0" err="1"/>
              <a:t>alert</a:t>
            </a:r>
            <a:r>
              <a:rPr lang="it-IT" dirty="0"/>
              <a:t> in the </a:t>
            </a:r>
            <a:r>
              <a:rPr lang="it-IT" dirty="0" err="1"/>
              <a:t>alert</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832179" y="3136553"/>
            <a:ext cx="7573765" cy="2800767"/>
          </a:xfrm>
          <a:prstGeom prst="rect">
            <a:avLst/>
          </a:prstGeom>
          <a:noFill/>
          <a:ln>
            <a:solidFill>
              <a:schemeClr val="tx1"/>
            </a:solidFill>
          </a:ln>
        </p:spPr>
        <p:txBody>
          <a:bodyPr wrap="square" rtlCol="0">
            <a:spAutoFit/>
          </a:bodyPr>
          <a:lstStyle/>
          <a:p>
            <a:r>
              <a:rPr lang="en-GB" sz="1100" i="1"/>
              <a:t>CREATE TRIGGER `</a:t>
            </a:r>
            <a:r>
              <a:rPr lang="en-GB" sz="1100" i="1" err="1"/>
              <a:t>addAlert</a:t>
            </a:r>
            <a:r>
              <a:rPr lang="en-GB" sz="1100" i="1"/>
              <a:t>` </a:t>
            </a:r>
          </a:p>
          <a:p>
            <a:r>
              <a:rPr lang="en-GB" sz="1100" i="1"/>
              <a:t>AFTER INSERT ON `</a:t>
            </a:r>
            <a:r>
              <a:rPr lang="en-GB" sz="1100" i="1" err="1"/>
              <a:t>order_data</a:t>
            </a:r>
            <a:r>
              <a:rPr lang="en-GB" sz="1100" i="1"/>
              <a:t>` </a:t>
            </a:r>
          </a:p>
          <a:p>
            <a:r>
              <a:rPr lang="en-GB" sz="1100" i="1"/>
              <a:t>FOR EACH ROW begin	</a:t>
            </a:r>
          </a:p>
          <a:p>
            <a:pPr lvl="1"/>
            <a:r>
              <a:rPr lang="en-GB" sz="1100" i="1"/>
              <a:t>declare </a:t>
            </a:r>
            <a:r>
              <a:rPr lang="en-GB" sz="1100" i="1" err="1"/>
              <a:t>numErr</a:t>
            </a:r>
            <a:r>
              <a:rPr lang="en-GB" sz="1100" i="1"/>
              <a:t> int;    </a:t>
            </a:r>
          </a:p>
          <a:p>
            <a:pPr lvl="1"/>
            <a:r>
              <a:rPr lang="en-GB" sz="1100" i="1"/>
              <a:t>declare </a:t>
            </a:r>
            <a:r>
              <a:rPr lang="en-GB" sz="1100" i="1" err="1"/>
              <a:t>emailUsr</a:t>
            </a:r>
            <a:r>
              <a:rPr lang="en-GB" sz="1100" i="1"/>
              <a:t> varchar(45);    </a:t>
            </a:r>
          </a:p>
          <a:p>
            <a:pPr lvl="1"/>
            <a:r>
              <a:rPr lang="en-GB" sz="1100" i="1"/>
              <a:t>declare </a:t>
            </a:r>
            <a:r>
              <a:rPr lang="en-GB" sz="1100" i="1" err="1"/>
              <a:t>usernameUsr</a:t>
            </a:r>
            <a:r>
              <a:rPr lang="en-GB" sz="1100" i="1"/>
              <a:t> varchar(45);	</a:t>
            </a:r>
          </a:p>
          <a:p>
            <a:pPr lvl="1"/>
            <a:r>
              <a:rPr lang="en-GB" sz="1100" i="1"/>
              <a:t>if (</a:t>
            </a:r>
            <a:r>
              <a:rPr lang="en-GB" sz="1100" i="1" err="1"/>
              <a:t>new.isValid</a:t>
            </a:r>
            <a:r>
              <a:rPr lang="en-GB" sz="1100" i="1"/>
              <a:t> = 0) then		</a:t>
            </a:r>
          </a:p>
          <a:p>
            <a:pPr lvl="2"/>
            <a:r>
              <a:rPr lang="en-GB" sz="1100" i="1"/>
              <a:t>select sum(</a:t>
            </a:r>
            <a:r>
              <a:rPr lang="en-GB" sz="1100" i="1" err="1"/>
              <a:t>numberOfInvalid</a:t>
            </a:r>
            <a:r>
              <a:rPr lang="en-GB" sz="1100" i="1"/>
              <a:t>) into </a:t>
            </a:r>
            <a:r>
              <a:rPr lang="en-GB" sz="1100" i="1" err="1"/>
              <a:t>numErr</a:t>
            </a:r>
            <a:r>
              <a:rPr lang="en-GB" sz="1100" i="1"/>
              <a:t> from </a:t>
            </a:r>
            <a:r>
              <a:rPr lang="en-GB" sz="1100" i="1" err="1"/>
              <a:t>order_data</a:t>
            </a:r>
            <a:r>
              <a:rPr lang="en-GB" sz="1100" i="1"/>
              <a:t> where </a:t>
            </a:r>
            <a:r>
              <a:rPr lang="en-GB" sz="1100" i="1" err="1"/>
              <a:t>idUser</a:t>
            </a:r>
            <a:r>
              <a:rPr lang="en-GB" sz="1100" i="1"/>
              <a:t> = </a:t>
            </a:r>
            <a:r>
              <a:rPr lang="en-GB" sz="1100" i="1" err="1"/>
              <a:t>new.idUser</a:t>
            </a:r>
            <a:r>
              <a:rPr lang="en-GB" sz="1100" i="1"/>
              <a:t>;		</a:t>
            </a:r>
          </a:p>
          <a:p>
            <a:pPr lvl="2"/>
            <a:r>
              <a:rPr lang="en-GB" sz="1100" i="1"/>
              <a:t>if(</a:t>
            </a:r>
            <a:r>
              <a:rPr lang="en-GB" sz="1100" i="1" err="1"/>
              <a:t>numErr</a:t>
            </a:r>
            <a:r>
              <a:rPr lang="en-GB" sz="1100" i="1"/>
              <a:t> % 3 = 0) then            </a:t>
            </a:r>
          </a:p>
          <a:p>
            <a:pPr lvl="3"/>
            <a:r>
              <a:rPr lang="en-GB" sz="1100" i="1"/>
              <a:t>select mail into </a:t>
            </a:r>
            <a:r>
              <a:rPr lang="en-GB" sz="1100" i="1" err="1"/>
              <a:t>emailUsr</a:t>
            </a:r>
            <a:r>
              <a:rPr lang="en-GB" sz="1100" i="1"/>
              <a:t> from </a:t>
            </a:r>
            <a:r>
              <a:rPr lang="en-GB" sz="1100" i="1" err="1"/>
              <a:t>user_data</a:t>
            </a:r>
            <a:r>
              <a:rPr lang="en-GB" sz="1100" i="1"/>
              <a:t> where id = </a:t>
            </a:r>
            <a:r>
              <a:rPr lang="en-GB" sz="1100" i="1" err="1"/>
              <a:t>new.idUser</a:t>
            </a:r>
            <a:r>
              <a:rPr lang="en-GB" sz="1100" i="1"/>
              <a:t>;            </a:t>
            </a:r>
          </a:p>
          <a:p>
            <a:pPr lvl="3"/>
            <a:r>
              <a:rPr lang="en-GB" sz="1100" i="1"/>
              <a:t>select username into </a:t>
            </a:r>
            <a:r>
              <a:rPr lang="en-GB" sz="1100" i="1" err="1"/>
              <a:t>usernameUsr</a:t>
            </a:r>
            <a:r>
              <a:rPr lang="en-GB" sz="1100" i="1"/>
              <a:t> from </a:t>
            </a:r>
            <a:r>
              <a:rPr lang="en-GB" sz="1100" i="1" err="1"/>
              <a:t>user_data</a:t>
            </a:r>
            <a:r>
              <a:rPr lang="en-GB" sz="1100" i="1"/>
              <a:t> where id = </a:t>
            </a:r>
            <a:r>
              <a:rPr lang="en-GB" sz="1100" i="1" err="1"/>
              <a:t>new.idUser</a:t>
            </a:r>
            <a:r>
              <a:rPr lang="en-GB" sz="1100" i="1"/>
              <a:t>;            			</a:t>
            </a:r>
          </a:p>
          <a:p>
            <a:pPr lvl="3"/>
            <a:r>
              <a:rPr lang="en-GB" sz="1100" i="1"/>
              <a:t>insert into alert(</a:t>
            </a:r>
            <a:r>
              <a:rPr lang="en-GB" sz="1100" i="1" err="1"/>
              <a:t>idUser,email,username,totalCost,lastReject</a:t>
            </a:r>
            <a:r>
              <a:rPr lang="en-GB" sz="1100" i="1"/>
              <a:t>) 		values(</a:t>
            </a:r>
            <a:r>
              <a:rPr lang="en-GB" sz="1100" i="1" err="1"/>
              <a:t>new.idUser,emailUsr,usernameUsr,new.totalCost,NOW</a:t>
            </a:r>
            <a:r>
              <a:rPr lang="en-GB" sz="1100" i="1"/>
              <a:t>());        </a:t>
            </a:r>
          </a:p>
          <a:p>
            <a:pPr lvl="2"/>
            <a:r>
              <a:rPr lang="en-GB" sz="1100" i="1"/>
              <a:t>end if;    </a:t>
            </a:r>
          </a:p>
          <a:p>
            <a:pPr lvl="1"/>
            <a:r>
              <a:rPr lang="en-GB" sz="1100" i="1"/>
              <a:t>end if;</a:t>
            </a:r>
          </a:p>
          <a:p>
            <a:r>
              <a:rPr lang="en-GB" sz="1100" i="1"/>
              <a:t>end</a:t>
            </a:r>
          </a:p>
        </p:txBody>
      </p:sp>
      <p:sp>
        <p:nvSpPr>
          <p:cNvPr id="6" name="Rettangolo 3">
            <a:extLst>
              <a:ext uri="{FF2B5EF4-FFF2-40B4-BE49-F238E27FC236}">
                <a16:creationId xmlns:a16="http://schemas.microsoft.com/office/drawing/2014/main" id="{DFAD4DBB-0DBB-4540-B90C-C205BA84CF30}"/>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486879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updatePackageValidityOrder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update on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accepted</a:t>
            </a:r>
            <a:r>
              <a:rPr lang="it-IT" dirty="0"/>
              <a:t> and </a:t>
            </a:r>
            <a:r>
              <a:rPr lang="it-IT" dirty="0" err="1"/>
              <a:t>before</a:t>
            </a:r>
            <a:r>
              <a:rPr lang="it-IT" dirty="0"/>
              <a:t> </a:t>
            </a:r>
            <a:r>
              <a:rPr lang="it-IT" dirty="0" err="1"/>
              <a:t>was</a:t>
            </a:r>
            <a:r>
              <a:rPr lang="it-IT" dirty="0"/>
              <a:t> a </a:t>
            </a:r>
            <a:r>
              <a:rPr lang="it-IT" dirty="0" err="1"/>
              <a:t>rejected</a:t>
            </a:r>
            <a:r>
              <a:rPr lang="it-IT" dirty="0"/>
              <a:t> one</a:t>
            </a:r>
          </a:p>
          <a:p>
            <a:pPr lvl="1"/>
            <a:r>
              <a:rPr lang="it-IT" dirty="0"/>
              <a:t>Update the </a:t>
            </a:r>
            <a:r>
              <a:rPr lang="it-IT" dirty="0" err="1"/>
              <a:t>purchases_package_validity</a:t>
            </a:r>
            <a:r>
              <a:rPr lang="it-IT" dirty="0"/>
              <a:t> table by </a:t>
            </a:r>
            <a:r>
              <a:rPr lang="it-IT" dirty="0" err="1"/>
              <a:t>incrementing</a:t>
            </a:r>
            <a:r>
              <a:rPr lang="it-IT" dirty="0"/>
              <a:t> the </a:t>
            </a:r>
            <a:r>
              <a:rPr lang="it-IT" dirty="0" err="1"/>
              <a:t>number</a:t>
            </a:r>
            <a:r>
              <a:rPr lang="it-IT" dirty="0"/>
              <a:t> of </a:t>
            </a:r>
            <a:r>
              <a:rPr lang="it-IT" dirty="0" err="1"/>
              <a:t>purchases</a:t>
            </a:r>
            <a:r>
              <a:rPr lang="it-IT" dirty="0"/>
              <a:t> of the package</a:t>
            </a:r>
          </a:p>
        </p:txBody>
      </p:sp>
      <p:sp>
        <p:nvSpPr>
          <p:cNvPr id="4" name="TextBox 3">
            <a:extLst>
              <a:ext uri="{FF2B5EF4-FFF2-40B4-BE49-F238E27FC236}">
                <a16:creationId xmlns:a16="http://schemas.microsoft.com/office/drawing/2014/main" id="{CF4A2DAD-6EBC-448C-898F-1907C33EF79D}"/>
              </a:ext>
            </a:extLst>
          </p:cNvPr>
          <p:cNvSpPr txBox="1"/>
          <p:nvPr/>
        </p:nvSpPr>
        <p:spPr>
          <a:xfrm>
            <a:off x="1336606" y="3863181"/>
            <a:ext cx="6470787" cy="1815882"/>
          </a:xfrm>
          <a:prstGeom prst="rect">
            <a:avLst/>
          </a:prstGeom>
          <a:noFill/>
          <a:ln>
            <a:solidFill>
              <a:schemeClr val="tx1"/>
            </a:solidFill>
          </a:ln>
        </p:spPr>
        <p:txBody>
          <a:bodyPr wrap="square" rtlCol="0">
            <a:spAutoFit/>
          </a:bodyPr>
          <a:lstStyle/>
          <a:p>
            <a:r>
              <a:rPr lang="en-GB" sz="1400" i="1"/>
              <a:t>CREATE TRIGGER `</a:t>
            </a:r>
            <a:r>
              <a:rPr lang="en-GB" sz="1400" i="1" err="1"/>
              <a:t>updatePackageValidityOrder</a:t>
            </a:r>
            <a:r>
              <a:rPr lang="en-GB" sz="1400" i="1"/>
              <a:t>` </a:t>
            </a:r>
          </a:p>
          <a:p>
            <a:r>
              <a:rPr lang="en-GB" sz="1400" i="1"/>
              <a:t>AFTER UPDATE ON `</a:t>
            </a:r>
            <a:r>
              <a:rPr lang="en-GB" sz="1400" i="1" err="1"/>
              <a:t>order_data</a:t>
            </a:r>
            <a:r>
              <a:rPr lang="en-GB" sz="1400" i="1"/>
              <a:t>` FOR EACH ROW begin            </a:t>
            </a:r>
          </a:p>
          <a:p>
            <a:pPr lvl="1"/>
            <a:r>
              <a:rPr lang="en-GB" sz="1400" i="1"/>
              <a:t>if(</a:t>
            </a:r>
            <a:r>
              <a:rPr lang="en-GB" sz="1400" i="1" err="1"/>
              <a:t>new.isValid</a:t>
            </a:r>
            <a:r>
              <a:rPr lang="en-GB" sz="1400" i="1"/>
              <a:t>=1 and </a:t>
            </a:r>
            <a:r>
              <a:rPr lang="en-GB" sz="1400" i="1" err="1"/>
              <a:t>old.isValid</a:t>
            </a:r>
            <a:r>
              <a:rPr lang="en-GB" sz="1400" i="1"/>
              <a:t>=0) then				</a:t>
            </a:r>
          </a:p>
          <a:p>
            <a:pPr lvl="2"/>
            <a:r>
              <a:rPr lang="en-GB" sz="1400" i="1"/>
              <a:t>update </a:t>
            </a:r>
            <a:r>
              <a:rPr lang="en-GB" sz="1400" i="1" err="1"/>
              <a:t>purchases_package_validity</a:t>
            </a:r>
            <a:r>
              <a:rPr lang="en-GB" sz="1400" i="1"/>
              <a:t>                </a:t>
            </a:r>
          </a:p>
          <a:p>
            <a:pPr lvl="2"/>
            <a:r>
              <a:rPr lang="en-GB" sz="1400" i="1"/>
              <a:t>set </a:t>
            </a:r>
            <a:r>
              <a:rPr lang="en-GB" sz="1400" i="1" err="1"/>
              <a:t>numPurc</a:t>
            </a:r>
            <a:r>
              <a:rPr lang="en-GB" sz="1400" i="1"/>
              <a:t>=numPurc+1                </a:t>
            </a:r>
          </a:p>
          <a:p>
            <a:pPr lvl="2"/>
            <a:r>
              <a:rPr lang="en-GB" sz="1400" i="1"/>
              <a:t>where </a:t>
            </a:r>
            <a:r>
              <a:rPr lang="en-GB" sz="1400" i="1" err="1"/>
              <a:t>new.idPackage</a:t>
            </a:r>
            <a:r>
              <a:rPr lang="en-GB" sz="1400" i="1"/>
              <a:t>=</a:t>
            </a:r>
            <a:r>
              <a:rPr lang="en-GB" sz="1400" i="1" err="1"/>
              <a:t>idPack</a:t>
            </a:r>
            <a:r>
              <a:rPr lang="en-GB" sz="1400" i="1"/>
              <a:t> and </a:t>
            </a:r>
            <a:r>
              <a:rPr lang="en-GB" sz="1400" i="1" err="1"/>
              <a:t>new.idValidityPeriod</a:t>
            </a:r>
            <a:r>
              <a:rPr lang="en-GB" sz="1400" i="1"/>
              <a:t>=</a:t>
            </a:r>
            <a:r>
              <a:rPr lang="en-GB" sz="1400" i="1" err="1"/>
              <a:t>idValidity</a:t>
            </a:r>
            <a:r>
              <a:rPr lang="en-GB" sz="1400" i="1"/>
              <a:t>;               </a:t>
            </a:r>
          </a:p>
          <a:p>
            <a:pPr lvl="1"/>
            <a:r>
              <a:rPr lang="en-GB" sz="1400" i="1"/>
              <a:t>end if;			</a:t>
            </a:r>
          </a:p>
          <a:p>
            <a:r>
              <a:rPr lang="en-GB" sz="1400" i="1"/>
              <a:t>end</a:t>
            </a:r>
          </a:p>
        </p:txBody>
      </p:sp>
      <p:sp>
        <p:nvSpPr>
          <p:cNvPr id="5" name="Rettangolo 3">
            <a:extLst>
              <a:ext uri="{FF2B5EF4-FFF2-40B4-BE49-F238E27FC236}">
                <a16:creationId xmlns:a16="http://schemas.microsoft.com/office/drawing/2014/main" id="{70184947-5C24-4F87-81FA-765F55AF076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4170046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updateSuspended</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update on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accepted</a:t>
            </a:r>
            <a:r>
              <a:rPr lang="it-IT" dirty="0"/>
              <a:t> and </a:t>
            </a:r>
            <a:r>
              <a:rPr lang="it-IT" dirty="0" err="1"/>
              <a:t>before</a:t>
            </a:r>
            <a:r>
              <a:rPr lang="it-IT" dirty="0"/>
              <a:t> </a:t>
            </a:r>
            <a:r>
              <a:rPr lang="it-IT" dirty="0" err="1"/>
              <a:t>was</a:t>
            </a:r>
            <a:r>
              <a:rPr lang="it-IT" dirty="0"/>
              <a:t> a </a:t>
            </a:r>
            <a:r>
              <a:rPr lang="it-IT" dirty="0" err="1"/>
              <a:t>rejected</a:t>
            </a:r>
            <a:r>
              <a:rPr lang="it-IT" dirty="0"/>
              <a:t> one</a:t>
            </a:r>
          </a:p>
          <a:p>
            <a:pPr lvl="1"/>
            <a:r>
              <a:rPr lang="it-IT" dirty="0" err="1"/>
              <a:t>Remove</a:t>
            </a:r>
            <a:r>
              <a:rPr lang="it-IT" dirty="0"/>
              <a:t> </a:t>
            </a:r>
            <a:r>
              <a:rPr lang="it-IT" dirty="0" err="1"/>
              <a:t>that</a:t>
            </a:r>
            <a:r>
              <a:rPr lang="it-IT" dirty="0"/>
              <a:t> order from the </a:t>
            </a:r>
            <a:r>
              <a:rPr lang="it-IT" dirty="0" err="1"/>
              <a:t>suspended_order</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2166730" y="3755637"/>
            <a:ext cx="4810540" cy="1815882"/>
          </a:xfrm>
          <a:prstGeom prst="rect">
            <a:avLst/>
          </a:prstGeom>
          <a:noFill/>
          <a:ln>
            <a:solidFill>
              <a:schemeClr val="tx1"/>
            </a:solidFill>
          </a:ln>
        </p:spPr>
        <p:txBody>
          <a:bodyPr wrap="square" rtlCol="0">
            <a:spAutoFit/>
          </a:bodyPr>
          <a:lstStyle/>
          <a:p>
            <a:r>
              <a:rPr lang="en-GB" sz="1400" i="1"/>
              <a:t>CREATE TRIGGER `</a:t>
            </a:r>
            <a:r>
              <a:rPr lang="en-GB" sz="1400" i="1" err="1"/>
              <a:t>updateSuspended</a:t>
            </a:r>
            <a:r>
              <a:rPr lang="en-GB" sz="1400" i="1"/>
              <a:t>` </a:t>
            </a:r>
          </a:p>
          <a:p>
            <a:r>
              <a:rPr lang="en-GB" sz="1400" i="1"/>
              <a:t>AFTER UPDATE ON `</a:t>
            </a:r>
            <a:r>
              <a:rPr lang="en-GB" sz="1400" i="1" err="1"/>
              <a:t>order_data</a:t>
            </a:r>
            <a:r>
              <a:rPr lang="en-GB" sz="1400" i="1"/>
              <a:t>`</a:t>
            </a:r>
          </a:p>
          <a:p>
            <a:r>
              <a:rPr lang="en-GB" sz="1400" i="1"/>
              <a:t>FOR EACH ROW begin                        </a:t>
            </a:r>
          </a:p>
          <a:p>
            <a:pPr lvl="1"/>
            <a:r>
              <a:rPr lang="en-GB" sz="1400" i="1"/>
              <a:t>if(</a:t>
            </a:r>
            <a:r>
              <a:rPr lang="en-GB" sz="1400" i="1" err="1"/>
              <a:t>new.isValid</a:t>
            </a:r>
            <a:r>
              <a:rPr lang="en-GB" sz="1400" i="1"/>
              <a:t>=1 and </a:t>
            </a:r>
            <a:r>
              <a:rPr lang="en-GB" sz="1400" i="1" err="1"/>
              <a:t>old.isValid</a:t>
            </a:r>
            <a:r>
              <a:rPr lang="en-GB" sz="1400" i="1"/>
              <a:t>=0) then               </a:t>
            </a:r>
          </a:p>
          <a:p>
            <a:pPr lvl="2"/>
            <a:r>
              <a:rPr lang="en-GB" sz="1400" i="1"/>
              <a:t>delete from </a:t>
            </a:r>
            <a:r>
              <a:rPr lang="en-GB" sz="1400" i="1" err="1"/>
              <a:t>suspended_order</a:t>
            </a:r>
            <a:r>
              <a:rPr lang="en-GB" sz="1400" i="1"/>
              <a:t>				</a:t>
            </a:r>
          </a:p>
          <a:p>
            <a:pPr lvl="2"/>
            <a:r>
              <a:rPr lang="en-GB" sz="1400" i="1"/>
              <a:t>where new.id=</a:t>
            </a:r>
            <a:r>
              <a:rPr lang="en-GB" sz="1400" i="1" err="1"/>
              <a:t>idOrder</a:t>
            </a:r>
            <a:r>
              <a:rPr lang="en-GB" sz="1400" i="1"/>
              <a:t>;			</a:t>
            </a:r>
          </a:p>
          <a:p>
            <a:pPr lvl="1"/>
            <a:r>
              <a:rPr lang="en-GB" sz="1400" i="1"/>
              <a:t>end if;			</a:t>
            </a:r>
          </a:p>
          <a:p>
            <a:r>
              <a:rPr lang="en-GB" sz="1400" i="1"/>
              <a:t>end</a:t>
            </a:r>
          </a:p>
        </p:txBody>
      </p:sp>
      <p:sp>
        <p:nvSpPr>
          <p:cNvPr id="5" name="Rettangolo 3">
            <a:extLst>
              <a:ext uri="{FF2B5EF4-FFF2-40B4-BE49-F238E27FC236}">
                <a16:creationId xmlns:a16="http://schemas.microsoft.com/office/drawing/2014/main" id="{E0C3A0D0-A472-42D7-8929-06591568B5B3}"/>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153454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updateSellerOrder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update on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accepted</a:t>
            </a:r>
            <a:r>
              <a:rPr lang="it-IT" dirty="0"/>
              <a:t> and </a:t>
            </a:r>
            <a:r>
              <a:rPr lang="it-IT" dirty="0" err="1"/>
              <a:t>before</a:t>
            </a:r>
            <a:r>
              <a:rPr lang="it-IT" dirty="0"/>
              <a:t> </a:t>
            </a:r>
            <a:r>
              <a:rPr lang="it-IT" dirty="0" err="1"/>
              <a:t>was</a:t>
            </a:r>
            <a:r>
              <a:rPr lang="it-IT" dirty="0"/>
              <a:t> a </a:t>
            </a:r>
            <a:r>
              <a:rPr lang="it-IT" dirty="0" err="1"/>
              <a:t>rejected</a:t>
            </a:r>
            <a:r>
              <a:rPr lang="it-IT" dirty="0"/>
              <a:t> one</a:t>
            </a:r>
          </a:p>
          <a:p>
            <a:pPr lvl="1"/>
            <a:r>
              <a:rPr lang="it-IT" dirty="0"/>
              <a:t>Update the </a:t>
            </a:r>
            <a:r>
              <a:rPr lang="it-IT" dirty="0" err="1"/>
              <a:t>total</a:t>
            </a:r>
            <a:r>
              <a:rPr lang="it-IT" dirty="0"/>
              <a:t> </a:t>
            </a:r>
            <a:r>
              <a:rPr lang="it-IT" dirty="0" err="1"/>
              <a:t>Earning</a:t>
            </a:r>
            <a:r>
              <a:rPr lang="it-IT" dirty="0"/>
              <a:t> of </a:t>
            </a:r>
            <a:r>
              <a:rPr lang="it-IT" dirty="0" err="1"/>
              <a:t>each</a:t>
            </a:r>
            <a:r>
              <a:rPr lang="it-IT" dirty="0"/>
              <a:t> optional in </a:t>
            </a:r>
            <a:r>
              <a:rPr lang="it-IT" dirty="0" err="1"/>
              <a:t>that</a:t>
            </a:r>
            <a:r>
              <a:rPr lang="it-IT" dirty="0"/>
              <a:t> order</a:t>
            </a:r>
          </a:p>
        </p:txBody>
      </p:sp>
      <p:sp>
        <p:nvSpPr>
          <p:cNvPr id="4" name="TextBox 3">
            <a:extLst>
              <a:ext uri="{FF2B5EF4-FFF2-40B4-BE49-F238E27FC236}">
                <a16:creationId xmlns:a16="http://schemas.microsoft.com/office/drawing/2014/main" id="{CF4A2DAD-6EBC-448C-898F-1907C33EF79D}"/>
              </a:ext>
            </a:extLst>
          </p:cNvPr>
          <p:cNvSpPr txBox="1"/>
          <p:nvPr/>
        </p:nvSpPr>
        <p:spPr>
          <a:xfrm>
            <a:off x="1016128" y="3606549"/>
            <a:ext cx="7205870" cy="2123658"/>
          </a:xfrm>
          <a:prstGeom prst="rect">
            <a:avLst/>
          </a:prstGeom>
          <a:noFill/>
          <a:ln>
            <a:solidFill>
              <a:schemeClr val="tx1"/>
            </a:solidFill>
          </a:ln>
        </p:spPr>
        <p:txBody>
          <a:bodyPr wrap="square" rtlCol="0">
            <a:spAutoFit/>
          </a:bodyPr>
          <a:lstStyle/>
          <a:p>
            <a:r>
              <a:rPr lang="en-GB" sz="1100" i="1"/>
              <a:t>CREATE TRIGGER `</a:t>
            </a:r>
            <a:r>
              <a:rPr lang="en-GB" sz="1100" i="1" err="1"/>
              <a:t>updateSellerOrder</a:t>
            </a:r>
            <a:r>
              <a:rPr lang="en-GB" sz="1100" i="1"/>
              <a:t>` </a:t>
            </a:r>
          </a:p>
          <a:p>
            <a:r>
              <a:rPr lang="en-GB" sz="1100" i="1"/>
              <a:t>AFTER UPDATE ON `</a:t>
            </a:r>
            <a:r>
              <a:rPr lang="en-GB" sz="1100" i="1" err="1"/>
              <a:t>order_data</a:t>
            </a:r>
            <a:r>
              <a:rPr lang="en-GB" sz="1100" i="1"/>
              <a:t>` </a:t>
            </a:r>
          </a:p>
          <a:p>
            <a:r>
              <a:rPr lang="en-GB" sz="1100" i="1"/>
              <a:t>FOR EACH ROW begin            </a:t>
            </a:r>
          </a:p>
          <a:p>
            <a:pPr lvl="1"/>
            <a:r>
              <a:rPr lang="en-GB" sz="1100" i="1"/>
              <a:t>DECLARE </a:t>
            </a:r>
            <a:r>
              <a:rPr lang="en-GB" sz="1100" i="1" err="1"/>
              <a:t>mon</a:t>
            </a:r>
            <a:r>
              <a:rPr lang="en-GB" sz="1100" i="1"/>
              <a:t> INT;            </a:t>
            </a:r>
          </a:p>
          <a:p>
            <a:pPr lvl="1"/>
            <a:r>
              <a:rPr lang="en-GB" sz="1100" i="1"/>
              <a:t>if(</a:t>
            </a:r>
            <a:r>
              <a:rPr lang="en-GB" sz="1100" i="1" err="1"/>
              <a:t>new.isValid</a:t>
            </a:r>
            <a:r>
              <a:rPr lang="en-GB" sz="1100" i="1"/>
              <a:t>=1 and </a:t>
            </a:r>
            <a:r>
              <a:rPr lang="en-GB" sz="1100" i="1" err="1"/>
              <a:t>old.isValid</a:t>
            </a:r>
            <a:r>
              <a:rPr lang="en-GB" sz="1100" i="1"/>
              <a:t>=0) then				</a:t>
            </a:r>
          </a:p>
          <a:p>
            <a:pPr lvl="2"/>
            <a:r>
              <a:rPr lang="en-GB" sz="1100" i="1"/>
              <a:t>select month into </a:t>
            </a:r>
            <a:r>
              <a:rPr lang="en-GB" sz="1100" i="1" err="1"/>
              <a:t>mon</a:t>
            </a:r>
            <a:r>
              <a:rPr lang="en-GB" sz="1100" i="1"/>
              <a:t> from </a:t>
            </a:r>
            <a:r>
              <a:rPr lang="en-GB" sz="1100" i="1" err="1"/>
              <a:t>validityperiod</a:t>
            </a:r>
            <a:r>
              <a:rPr lang="en-GB" sz="1100" i="1"/>
              <a:t> where </a:t>
            </a:r>
            <a:r>
              <a:rPr lang="en-GB" sz="1100" i="1" err="1"/>
              <a:t>new.idValidityPeriod</a:t>
            </a:r>
            <a:r>
              <a:rPr lang="en-GB" sz="1100" i="1"/>
              <a:t>=validityperiod.id;</a:t>
            </a:r>
          </a:p>
          <a:p>
            <a:pPr lvl="2"/>
            <a:r>
              <a:rPr lang="en-GB" sz="1100" i="1"/>
              <a:t>			</a:t>
            </a:r>
          </a:p>
          <a:p>
            <a:pPr lvl="2"/>
            <a:r>
              <a:rPr lang="en-GB" sz="1100" i="1"/>
              <a:t>update </a:t>
            </a:r>
            <a:r>
              <a:rPr lang="en-GB" sz="1100" i="1" err="1"/>
              <a:t>seller_optional</a:t>
            </a:r>
            <a:r>
              <a:rPr lang="en-GB" sz="1100" i="1"/>
              <a:t>                </a:t>
            </a:r>
          </a:p>
          <a:p>
            <a:pPr lvl="2"/>
            <a:r>
              <a:rPr lang="en-GB" sz="1100" i="1"/>
              <a:t>set </a:t>
            </a:r>
            <a:r>
              <a:rPr lang="en-GB" sz="1100" i="1" err="1"/>
              <a:t>totEarn</a:t>
            </a:r>
            <a:r>
              <a:rPr lang="en-GB" sz="1100" i="1"/>
              <a:t>=</a:t>
            </a:r>
            <a:r>
              <a:rPr lang="en-GB" sz="1100" i="1" err="1"/>
              <a:t>totEarn</a:t>
            </a:r>
            <a:r>
              <a:rPr lang="en-GB" sz="1100" i="1"/>
              <a:t>+(</a:t>
            </a:r>
            <a:r>
              <a:rPr lang="en-GB" sz="1100" i="1" err="1"/>
              <a:t>mon</a:t>
            </a:r>
            <a:r>
              <a:rPr lang="en-GB" sz="1100" i="1"/>
              <a:t>*</a:t>
            </a:r>
            <a:r>
              <a:rPr lang="en-GB" sz="1100" i="1" err="1"/>
              <a:t>feeMonth</a:t>
            </a:r>
            <a:r>
              <a:rPr lang="en-GB" sz="1100" i="1"/>
              <a:t>)                </a:t>
            </a:r>
          </a:p>
          <a:p>
            <a:pPr lvl="2"/>
            <a:r>
              <a:rPr lang="en-GB" sz="1100" i="1"/>
              <a:t>where </a:t>
            </a:r>
            <a:r>
              <a:rPr lang="en-GB" sz="1100" i="1" err="1"/>
              <a:t>idOptional</a:t>
            </a:r>
            <a:r>
              <a:rPr lang="en-GB" sz="1100" i="1"/>
              <a:t> in (select </a:t>
            </a:r>
            <a:r>
              <a:rPr lang="en-GB" sz="1100" i="1" err="1"/>
              <a:t>idOptional</a:t>
            </a:r>
            <a:r>
              <a:rPr lang="en-GB" sz="1100" i="1"/>
              <a:t> from </a:t>
            </a:r>
            <a:r>
              <a:rPr lang="en-GB" sz="1100" i="1" err="1"/>
              <a:t>order_option</a:t>
            </a:r>
            <a:r>
              <a:rPr lang="en-GB" sz="1100" i="1"/>
              <a:t> where </a:t>
            </a:r>
            <a:r>
              <a:rPr lang="en-GB" sz="1100" i="1" err="1"/>
              <a:t>idOrder</a:t>
            </a:r>
            <a:r>
              <a:rPr lang="en-GB" sz="1100" i="1"/>
              <a:t>=new.id);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B0F0D235-604A-470E-8025-4D6993911AC3}"/>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91230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updatePackageOrder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17179" y="1308608"/>
            <a:ext cx="8323726" cy="4525963"/>
          </a:xfrm>
        </p:spPr>
        <p:txBody>
          <a:bodyPr/>
          <a:lstStyle/>
          <a:p>
            <a:pPr lvl="1"/>
            <a:r>
              <a:rPr lang="it-IT" dirty="0"/>
              <a:t>After an update on the </a:t>
            </a:r>
            <a:r>
              <a:rPr lang="en-GB" dirty="0" err="1"/>
              <a:t>order_data</a:t>
            </a:r>
            <a:r>
              <a:rPr lang="en-GB" dirty="0"/>
              <a:t> </a:t>
            </a:r>
            <a:r>
              <a:rPr lang="it-IT" dirty="0"/>
              <a:t>table</a:t>
            </a:r>
          </a:p>
          <a:p>
            <a:pPr lvl="1"/>
            <a:r>
              <a:rPr lang="it-IT" dirty="0"/>
              <a:t>If the payment </a:t>
            </a:r>
            <a:r>
              <a:rPr lang="it-IT" dirty="0" err="1"/>
              <a:t>has</a:t>
            </a:r>
            <a:r>
              <a:rPr lang="it-IT" dirty="0"/>
              <a:t> </a:t>
            </a:r>
            <a:r>
              <a:rPr lang="it-IT" dirty="0" err="1"/>
              <a:t>been</a:t>
            </a:r>
            <a:r>
              <a:rPr lang="it-IT" dirty="0"/>
              <a:t> </a:t>
            </a:r>
            <a:r>
              <a:rPr lang="it-IT" dirty="0" err="1"/>
              <a:t>accepted</a:t>
            </a:r>
            <a:r>
              <a:rPr lang="it-IT" dirty="0"/>
              <a:t> and </a:t>
            </a:r>
            <a:r>
              <a:rPr lang="it-IT" dirty="0" err="1"/>
              <a:t>before</a:t>
            </a:r>
            <a:r>
              <a:rPr lang="it-IT" dirty="0"/>
              <a:t> </a:t>
            </a:r>
            <a:r>
              <a:rPr lang="it-IT" dirty="0" err="1"/>
              <a:t>was</a:t>
            </a:r>
            <a:r>
              <a:rPr lang="it-IT" dirty="0"/>
              <a:t> a </a:t>
            </a:r>
            <a:r>
              <a:rPr lang="it-IT" dirty="0" err="1"/>
              <a:t>rejected</a:t>
            </a:r>
            <a:r>
              <a:rPr lang="it-IT" dirty="0"/>
              <a:t> one</a:t>
            </a:r>
          </a:p>
          <a:p>
            <a:pPr lvl="1"/>
            <a:r>
              <a:rPr lang="it-IT" dirty="0"/>
              <a:t>Update the </a:t>
            </a:r>
            <a:r>
              <a:rPr lang="it-IT" dirty="0" err="1"/>
              <a:t>total</a:t>
            </a:r>
            <a:r>
              <a:rPr lang="it-IT" dirty="0"/>
              <a:t> </a:t>
            </a:r>
            <a:r>
              <a:rPr lang="it-IT" dirty="0" err="1"/>
              <a:t>earning</a:t>
            </a:r>
            <a:r>
              <a:rPr lang="it-IT" dirty="0"/>
              <a:t> of </a:t>
            </a:r>
            <a:r>
              <a:rPr lang="it-IT" dirty="0" err="1"/>
              <a:t>each</a:t>
            </a:r>
            <a:r>
              <a:rPr lang="it-IT" dirty="0"/>
              <a:t> optional in </a:t>
            </a:r>
            <a:r>
              <a:rPr lang="it-IT" dirty="0" err="1"/>
              <a:t>that</a:t>
            </a:r>
            <a:r>
              <a:rPr lang="it-IT" dirty="0"/>
              <a:t> order</a:t>
            </a:r>
          </a:p>
        </p:txBody>
      </p:sp>
      <p:sp>
        <p:nvSpPr>
          <p:cNvPr id="4" name="TextBox 3">
            <a:extLst>
              <a:ext uri="{FF2B5EF4-FFF2-40B4-BE49-F238E27FC236}">
                <a16:creationId xmlns:a16="http://schemas.microsoft.com/office/drawing/2014/main" id="{CF4A2DAD-6EBC-448C-898F-1907C33EF79D}"/>
              </a:ext>
            </a:extLst>
          </p:cNvPr>
          <p:cNvSpPr txBox="1"/>
          <p:nvPr/>
        </p:nvSpPr>
        <p:spPr>
          <a:xfrm>
            <a:off x="347457" y="2914374"/>
            <a:ext cx="8463170" cy="3139321"/>
          </a:xfrm>
          <a:prstGeom prst="rect">
            <a:avLst/>
          </a:prstGeom>
          <a:noFill/>
          <a:ln>
            <a:solidFill>
              <a:schemeClr val="tx1"/>
            </a:solidFill>
          </a:ln>
        </p:spPr>
        <p:txBody>
          <a:bodyPr wrap="square" rtlCol="0">
            <a:spAutoFit/>
          </a:bodyPr>
          <a:lstStyle/>
          <a:p>
            <a:r>
              <a:rPr lang="en-GB" sz="1100" i="1"/>
              <a:t>CREATE TRIGGER `</a:t>
            </a:r>
            <a:r>
              <a:rPr lang="en-GB" sz="1100" i="1" err="1"/>
              <a:t>updatePackageOrder</a:t>
            </a:r>
            <a:r>
              <a:rPr lang="en-GB" sz="1100" i="1"/>
              <a:t>` </a:t>
            </a:r>
          </a:p>
          <a:p>
            <a:r>
              <a:rPr lang="en-GB" sz="1100" i="1"/>
              <a:t>AFTER UPDATE ON `</a:t>
            </a:r>
            <a:r>
              <a:rPr lang="en-GB" sz="1100" i="1" err="1"/>
              <a:t>order_data</a:t>
            </a:r>
            <a:r>
              <a:rPr lang="en-GB" sz="1100" i="1"/>
              <a:t>` </a:t>
            </a:r>
          </a:p>
          <a:p>
            <a:r>
              <a:rPr lang="en-GB" sz="1100" i="1"/>
              <a:t>FOR EACH ROW begin            </a:t>
            </a:r>
          </a:p>
          <a:p>
            <a:pPr lvl="1"/>
            <a:r>
              <a:rPr lang="en-GB" sz="1100" i="1"/>
              <a:t>DECLARE </a:t>
            </a:r>
            <a:r>
              <a:rPr lang="en-GB" sz="1100" i="1" err="1"/>
              <a:t>feeM</a:t>
            </a:r>
            <a:r>
              <a:rPr lang="en-GB" sz="1100" i="1"/>
              <a:t> FLOAT;			</a:t>
            </a:r>
          </a:p>
          <a:p>
            <a:pPr lvl="1"/>
            <a:r>
              <a:rPr lang="en-GB" sz="1100" i="1"/>
              <a:t>DECLARE </a:t>
            </a:r>
            <a:r>
              <a:rPr lang="en-GB" sz="1100" i="1" err="1"/>
              <a:t>mon</a:t>
            </a:r>
            <a:r>
              <a:rPr lang="en-GB" sz="1100" i="1"/>
              <a:t> INT;            </a:t>
            </a:r>
          </a:p>
          <a:p>
            <a:pPr lvl="1"/>
            <a:r>
              <a:rPr lang="en-GB" sz="1100" i="1"/>
              <a:t>DECLARE amount INT;            </a:t>
            </a:r>
          </a:p>
          <a:p>
            <a:pPr lvl="1"/>
            <a:r>
              <a:rPr lang="en-GB" sz="1100" i="1"/>
              <a:t>if(</a:t>
            </a:r>
            <a:r>
              <a:rPr lang="en-GB" sz="1100" i="1" err="1"/>
              <a:t>new.isValid</a:t>
            </a:r>
            <a:r>
              <a:rPr lang="en-GB" sz="1100" i="1"/>
              <a:t>=1 and </a:t>
            </a:r>
            <a:r>
              <a:rPr lang="en-GB" sz="1100" i="1" err="1"/>
              <a:t>old.isValid</a:t>
            </a:r>
            <a:r>
              <a:rPr lang="en-GB" sz="1100" i="1"/>
              <a:t>=0) then				</a:t>
            </a:r>
          </a:p>
          <a:p>
            <a:pPr lvl="2"/>
            <a:r>
              <a:rPr lang="en-GB" sz="1100" i="1"/>
              <a:t>select count(*) into amount from </a:t>
            </a:r>
            <a:r>
              <a:rPr lang="en-GB" sz="1100" i="1" err="1"/>
              <a:t>order_option</a:t>
            </a:r>
            <a:r>
              <a:rPr lang="en-GB" sz="1100" i="1"/>
              <a:t> where </a:t>
            </a:r>
            <a:r>
              <a:rPr lang="en-GB" sz="1100" i="1" err="1"/>
              <a:t>idOrder</a:t>
            </a:r>
            <a:r>
              <a:rPr lang="en-GB" sz="1100" i="1"/>
              <a:t>=new.id;				</a:t>
            </a:r>
          </a:p>
          <a:p>
            <a:pPr lvl="2"/>
            <a:r>
              <a:rPr lang="en-GB" sz="1100" i="1"/>
              <a:t>select </a:t>
            </a:r>
            <a:r>
              <a:rPr lang="en-GB" sz="1100" i="1" err="1"/>
              <a:t>feeMonth</a:t>
            </a:r>
            <a:r>
              <a:rPr lang="en-GB" sz="1100" i="1"/>
              <a:t> into </a:t>
            </a:r>
            <a:r>
              <a:rPr lang="en-GB" sz="1100" i="1" err="1"/>
              <a:t>feeM</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                </a:t>
            </a:r>
          </a:p>
          <a:p>
            <a:pPr lvl="2"/>
            <a:r>
              <a:rPr lang="en-GB" sz="1100" i="1"/>
              <a:t>select month into </a:t>
            </a:r>
            <a:r>
              <a:rPr lang="en-GB" sz="1100" i="1" err="1"/>
              <a:t>mon</a:t>
            </a:r>
            <a:r>
              <a:rPr lang="en-GB" sz="1100" i="1"/>
              <a:t> from </a:t>
            </a:r>
            <a:r>
              <a:rPr lang="en-GB" sz="1100" i="1" err="1"/>
              <a:t>validityperiod</a:t>
            </a:r>
            <a:r>
              <a:rPr lang="en-GB" sz="1100" i="1"/>
              <a:t> as </a:t>
            </a:r>
            <a:r>
              <a:rPr lang="en-GB" sz="1100" i="1" err="1"/>
              <a:t>vp</a:t>
            </a:r>
            <a:r>
              <a:rPr lang="en-GB" sz="1100" i="1"/>
              <a:t> where vp.id=</a:t>
            </a:r>
            <a:r>
              <a:rPr lang="en-GB" sz="1100" i="1" err="1"/>
              <a:t>new.idValidityPeriod</a:t>
            </a:r>
            <a:r>
              <a:rPr lang="en-GB" sz="1100" i="1"/>
              <a:t>;</a:t>
            </a:r>
          </a:p>
          <a:p>
            <a:pPr lvl="2"/>
            <a:r>
              <a:rPr lang="en-GB" sz="1100" i="1"/>
              <a:t>			</a:t>
            </a:r>
          </a:p>
          <a:p>
            <a:pPr lvl="2"/>
            <a:r>
              <a:rPr lang="en-GB" sz="1100" i="1"/>
              <a:t>update </a:t>
            </a:r>
            <a:r>
              <a:rPr lang="en-GB" sz="1100" i="1" err="1"/>
              <a:t>purchases_package</a:t>
            </a:r>
            <a:r>
              <a:rPr lang="en-GB" sz="1100" i="1"/>
              <a:t>                </a:t>
            </a:r>
          </a:p>
          <a:p>
            <a:pPr lvl="2"/>
            <a:r>
              <a:rPr lang="en-GB" sz="1100" i="1"/>
              <a:t>set </a:t>
            </a:r>
            <a:r>
              <a:rPr lang="en-GB" sz="1100" i="1" err="1"/>
              <a:t>valueOptional</a:t>
            </a:r>
            <a:r>
              <a:rPr lang="en-GB" sz="1100" i="1"/>
              <a:t>=</a:t>
            </a:r>
            <a:r>
              <a:rPr lang="en-GB" sz="1100" i="1" err="1"/>
              <a:t>valueOptional+new.totalCost</a:t>
            </a:r>
            <a:r>
              <a:rPr lang="en-GB" sz="1100" i="1"/>
              <a:t>,				</a:t>
            </a:r>
          </a:p>
          <a:p>
            <a:pPr lvl="2"/>
            <a:r>
              <a:rPr lang="en-GB" sz="1100" i="1" err="1"/>
              <a:t>numPurc</a:t>
            </a:r>
            <a:r>
              <a:rPr lang="en-GB" sz="1100" i="1"/>
              <a:t>=numPurc+1, </a:t>
            </a:r>
            <a:r>
              <a:rPr lang="en-GB" sz="1100" i="1" err="1"/>
              <a:t>averageOpt</a:t>
            </a:r>
            <a:r>
              <a:rPr lang="en-GB" sz="1100" i="1"/>
              <a:t>=(((numPurc-1)*</a:t>
            </a:r>
            <a:r>
              <a:rPr lang="en-GB" sz="1100" i="1" err="1"/>
              <a:t>averageOpt</a:t>
            </a:r>
            <a:r>
              <a:rPr lang="en-GB" sz="1100" i="1"/>
              <a:t>)+amount)/(</a:t>
            </a:r>
            <a:r>
              <a:rPr lang="en-GB" sz="1100" i="1" err="1"/>
              <a:t>numPurc</a:t>
            </a:r>
            <a:r>
              <a:rPr lang="en-GB" sz="1100" i="1"/>
              <a:t>), 		</a:t>
            </a:r>
            <a:r>
              <a:rPr lang="en-GB" sz="1100" i="1" err="1"/>
              <a:t>valueNoOptional</a:t>
            </a:r>
            <a:r>
              <a:rPr lang="en-GB" sz="1100" i="1"/>
              <a:t>=</a:t>
            </a:r>
            <a:r>
              <a:rPr lang="en-GB" sz="1100" i="1" err="1"/>
              <a:t>valueNoOptional</a:t>
            </a:r>
            <a:r>
              <a:rPr lang="en-GB" sz="1100" i="1"/>
              <a:t>+(</a:t>
            </a:r>
            <a:r>
              <a:rPr lang="en-GB" sz="1100" i="1" err="1"/>
              <a:t>feeM</a:t>
            </a:r>
            <a:r>
              <a:rPr lang="en-GB" sz="1100" i="1"/>
              <a:t>*</a:t>
            </a:r>
            <a:r>
              <a:rPr lang="en-GB" sz="1100" i="1" err="1"/>
              <a:t>mon</a:t>
            </a:r>
            <a:r>
              <a:rPr lang="en-GB" sz="1100" i="1"/>
              <a:t>)                </a:t>
            </a:r>
          </a:p>
          <a:p>
            <a:pPr lvl="2"/>
            <a:r>
              <a:rPr lang="en-GB" sz="1100" i="1"/>
              <a:t>where </a:t>
            </a:r>
            <a:r>
              <a:rPr lang="en-GB" sz="1100" i="1" err="1"/>
              <a:t>idPack</a:t>
            </a:r>
            <a:r>
              <a:rPr lang="en-GB" sz="1100" i="1"/>
              <a:t>=</a:t>
            </a:r>
            <a:r>
              <a:rPr lang="en-GB" sz="1100" i="1" err="1"/>
              <a:t>new.idPackage</a:t>
            </a:r>
            <a:r>
              <a:rPr lang="en-GB" sz="1100" i="1"/>
              <a:t>;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DE83DE39-F1B6-4E72-B75F-8670C444014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28081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updateAlert</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596495" y="1363211"/>
            <a:ext cx="8323726" cy="4525963"/>
          </a:xfrm>
        </p:spPr>
        <p:txBody>
          <a:bodyPr/>
          <a:lstStyle/>
          <a:p>
            <a:pPr lvl="1"/>
            <a:r>
              <a:rPr lang="it-IT" dirty="0"/>
              <a:t>After an update on the </a:t>
            </a:r>
            <a:r>
              <a:rPr lang="en-GB" dirty="0" err="1"/>
              <a:t>order_data</a:t>
            </a:r>
            <a:r>
              <a:rPr lang="en-GB" dirty="0"/>
              <a:t> </a:t>
            </a:r>
            <a:r>
              <a:rPr lang="it-IT" dirty="0"/>
              <a:t>table</a:t>
            </a:r>
          </a:p>
          <a:p>
            <a:pPr lvl="1"/>
            <a:r>
              <a:rPr lang="it-IT" dirty="0"/>
              <a:t>If the </a:t>
            </a:r>
            <a:r>
              <a:rPr lang="it-IT" dirty="0" err="1"/>
              <a:t>number</a:t>
            </a:r>
            <a:r>
              <a:rPr lang="it-IT" dirty="0"/>
              <a:t> of </a:t>
            </a:r>
            <a:r>
              <a:rPr lang="it-IT" dirty="0" err="1"/>
              <a:t>invalids</a:t>
            </a:r>
            <a:r>
              <a:rPr lang="it-IT" dirty="0"/>
              <a:t> </a:t>
            </a:r>
            <a:r>
              <a:rPr lang="it-IT" dirty="0" err="1"/>
              <a:t>has</a:t>
            </a:r>
            <a:r>
              <a:rPr lang="it-IT" dirty="0"/>
              <a:t> </a:t>
            </a:r>
            <a:r>
              <a:rPr lang="it-IT" dirty="0" err="1"/>
              <a:t>changed</a:t>
            </a:r>
            <a:endParaRPr lang="it-IT" dirty="0"/>
          </a:p>
          <a:p>
            <a:pPr lvl="1"/>
            <a:r>
              <a:rPr lang="it-IT" dirty="0"/>
              <a:t>If the user </a:t>
            </a:r>
            <a:r>
              <a:rPr lang="it-IT" dirty="0" err="1"/>
              <a:t>has</a:t>
            </a:r>
            <a:r>
              <a:rPr lang="it-IT" dirty="0"/>
              <a:t> </a:t>
            </a:r>
            <a:r>
              <a:rPr lang="it-IT" dirty="0" err="1"/>
              <a:t>failed</a:t>
            </a:r>
            <a:r>
              <a:rPr lang="it-IT" dirty="0"/>
              <a:t> a payment 3 times</a:t>
            </a:r>
          </a:p>
          <a:p>
            <a:pPr lvl="1"/>
            <a:r>
              <a:rPr lang="it-IT" dirty="0" err="1"/>
              <a:t>Insert</a:t>
            </a:r>
            <a:r>
              <a:rPr lang="it-IT" dirty="0"/>
              <a:t> a new </a:t>
            </a:r>
            <a:r>
              <a:rPr lang="it-IT" dirty="0" err="1"/>
              <a:t>alert</a:t>
            </a:r>
            <a:r>
              <a:rPr lang="it-IT" dirty="0"/>
              <a:t> in the </a:t>
            </a:r>
            <a:r>
              <a:rPr lang="it-IT" dirty="0" err="1"/>
              <a:t>Alert</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1051062" y="3035049"/>
            <a:ext cx="7414592" cy="2970044"/>
          </a:xfrm>
          <a:prstGeom prst="rect">
            <a:avLst/>
          </a:prstGeom>
          <a:noFill/>
          <a:ln>
            <a:solidFill>
              <a:schemeClr val="tx1"/>
            </a:solidFill>
          </a:ln>
        </p:spPr>
        <p:txBody>
          <a:bodyPr wrap="square" rtlCol="0">
            <a:spAutoFit/>
          </a:bodyPr>
          <a:lstStyle/>
          <a:p>
            <a:r>
              <a:rPr lang="en-GB" sz="1100" i="1"/>
              <a:t>CREATE TRIGGER `</a:t>
            </a:r>
            <a:r>
              <a:rPr lang="en-GB" sz="1100" i="1" err="1"/>
              <a:t>updateAlert</a:t>
            </a:r>
            <a:r>
              <a:rPr lang="en-GB" sz="1100" i="1"/>
              <a:t>`</a:t>
            </a:r>
          </a:p>
          <a:p>
            <a:r>
              <a:rPr lang="en-GB" sz="1100" i="1"/>
              <a:t>AFTER UPDATE ON `</a:t>
            </a:r>
            <a:r>
              <a:rPr lang="en-GB" sz="1100" i="1" err="1"/>
              <a:t>order_data</a:t>
            </a:r>
            <a:r>
              <a:rPr lang="en-GB" sz="1100" i="1"/>
              <a:t>` </a:t>
            </a:r>
          </a:p>
          <a:p>
            <a:r>
              <a:rPr lang="en-GB" sz="1100" i="1"/>
              <a:t>FOR EACH ROW begin	</a:t>
            </a:r>
          </a:p>
          <a:p>
            <a:pPr lvl="1"/>
            <a:r>
              <a:rPr lang="en-GB" sz="1100" i="1"/>
              <a:t>declare </a:t>
            </a:r>
            <a:r>
              <a:rPr lang="en-GB" sz="1100" i="1" err="1"/>
              <a:t>numErr</a:t>
            </a:r>
            <a:r>
              <a:rPr lang="en-GB" sz="1100" i="1"/>
              <a:t> int;    </a:t>
            </a:r>
          </a:p>
          <a:p>
            <a:pPr lvl="1"/>
            <a:r>
              <a:rPr lang="en-GB" sz="1100" i="1"/>
              <a:t>declare </a:t>
            </a:r>
            <a:r>
              <a:rPr lang="en-GB" sz="1100" i="1" err="1"/>
              <a:t>emailUsr</a:t>
            </a:r>
            <a:r>
              <a:rPr lang="en-GB" sz="1100" i="1"/>
              <a:t> varchar(45);    </a:t>
            </a:r>
          </a:p>
          <a:p>
            <a:pPr lvl="1"/>
            <a:r>
              <a:rPr lang="en-GB" sz="1100" i="1"/>
              <a:t>declare </a:t>
            </a:r>
            <a:r>
              <a:rPr lang="en-GB" sz="1100" i="1" err="1"/>
              <a:t>usernameUsr</a:t>
            </a:r>
            <a:r>
              <a:rPr lang="en-GB" sz="1100" i="1"/>
              <a:t> varchar(45);	</a:t>
            </a:r>
          </a:p>
          <a:p>
            <a:pPr lvl="1"/>
            <a:r>
              <a:rPr lang="en-GB" sz="1100" i="1"/>
              <a:t>if (</a:t>
            </a:r>
            <a:r>
              <a:rPr lang="en-GB" sz="1100" i="1" err="1"/>
              <a:t>new.numberOfInvalid</a:t>
            </a:r>
            <a:r>
              <a:rPr lang="en-GB" sz="1100" i="1"/>
              <a:t> &lt;&gt; </a:t>
            </a:r>
            <a:r>
              <a:rPr lang="en-GB" sz="1100" i="1" err="1"/>
              <a:t>old.numberOfInvalid</a:t>
            </a:r>
            <a:r>
              <a:rPr lang="en-GB" sz="1100" i="1"/>
              <a:t>) then		</a:t>
            </a:r>
          </a:p>
          <a:p>
            <a:pPr lvl="2"/>
            <a:r>
              <a:rPr lang="en-GB" sz="1100" i="1"/>
              <a:t>select sum(</a:t>
            </a:r>
            <a:r>
              <a:rPr lang="en-GB" sz="1100" i="1" err="1"/>
              <a:t>numberOfInvalid</a:t>
            </a:r>
            <a:r>
              <a:rPr lang="en-GB" sz="1100" i="1"/>
              <a:t>) into </a:t>
            </a:r>
            <a:r>
              <a:rPr lang="en-GB" sz="1100" i="1" err="1"/>
              <a:t>numErr</a:t>
            </a:r>
            <a:r>
              <a:rPr lang="en-GB" sz="1100" i="1"/>
              <a:t> from </a:t>
            </a:r>
            <a:r>
              <a:rPr lang="en-GB" sz="1100" i="1" err="1"/>
              <a:t>order_data</a:t>
            </a:r>
            <a:r>
              <a:rPr lang="en-GB" sz="1100" i="1"/>
              <a:t> where </a:t>
            </a:r>
            <a:r>
              <a:rPr lang="en-GB" sz="1100" i="1" err="1"/>
              <a:t>idUser</a:t>
            </a:r>
            <a:r>
              <a:rPr lang="en-GB" sz="1100" i="1"/>
              <a:t> = </a:t>
            </a:r>
            <a:r>
              <a:rPr lang="en-GB" sz="1100" i="1" err="1"/>
              <a:t>new.idUser</a:t>
            </a:r>
            <a:r>
              <a:rPr lang="en-GB" sz="1100" i="1"/>
              <a:t>;		</a:t>
            </a:r>
          </a:p>
          <a:p>
            <a:pPr lvl="2"/>
            <a:r>
              <a:rPr lang="en-GB" sz="1100" i="1"/>
              <a:t>if(</a:t>
            </a:r>
            <a:r>
              <a:rPr lang="en-GB" sz="1100" i="1" err="1"/>
              <a:t>numErr</a:t>
            </a:r>
            <a:r>
              <a:rPr lang="en-GB" sz="1100" i="1"/>
              <a:t> % 3 = 0) then            </a:t>
            </a:r>
          </a:p>
          <a:p>
            <a:pPr lvl="3"/>
            <a:r>
              <a:rPr lang="en-GB" sz="1100" i="1"/>
              <a:t>select mail into </a:t>
            </a:r>
            <a:r>
              <a:rPr lang="en-GB" sz="1100" i="1" err="1"/>
              <a:t>emailUsr</a:t>
            </a:r>
            <a:r>
              <a:rPr lang="en-GB" sz="1100" i="1"/>
              <a:t> from </a:t>
            </a:r>
            <a:r>
              <a:rPr lang="en-GB" sz="1100" i="1" err="1"/>
              <a:t>user_data</a:t>
            </a:r>
            <a:r>
              <a:rPr lang="en-GB" sz="1100" i="1"/>
              <a:t> where id = </a:t>
            </a:r>
            <a:r>
              <a:rPr lang="en-GB" sz="1100" i="1" err="1"/>
              <a:t>new.idUser</a:t>
            </a:r>
            <a:r>
              <a:rPr lang="en-GB" sz="1100" i="1"/>
              <a:t>;            </a:t>
            </a:r>
          </a:p>
          <a:p>
            <a:pPr lvl="3"/>
            <a:r>
              <a:rPr lang="en-GB" sz="1100" i="1"/>
              <a:t>select username into </a:t>
            </a:r>
            <a:r>
              <a:rPr lang="en-GB" sz="1100" i="1" err="1"/>
              <a:t>usernameUsr</a:t>
            </a:r>
            <a:r>
              <a:rPr lang="en-GB" sz="1100" i="1"/>
              <a:t> from </a:t>
            </a:r>
            <a:r>
              <a:rPr lang="en-GB" sz="1100" i="1" err="1"/>
              <a:t>user_data</a:t>
            </a:r>
            <a:r>
              <a:rPr lang="en-GB" sz="1100" i="1"/>
              <a:t> where id = </a:t>
            </a:r>
            <a:r>
              <a:rPr lang="en-GB" sz="1100" i="1" err="1"/>
              <a:t>new.idUser</a:t>
            </a:r>
            <a:r>
              <a:rPr lang="en-GB" sz="1100" i="1"/>
              <a:t>;</a:t>
            </a:r>
          </a:p>
          <a:p>
            <a:pPr lvl="3"/>
            <a:r>
              <a:rPr lang="en-GB" sz="1100" i="1"/>
              <a:t>            			</a:t>
            </a:r>
          </a:p>
          <a:p>
            <a:pPr lvl="3"/>
            <a:r>
              <a:rPr lang="en-GB" sz="1100" i="1"/>
              <a:t>insert into alert(</a:t>
            </a:r>
            <a:r>
              <a:rPr lang="en-GB" sz="1100" i="1" err="1"/>
              <a:t>idUser,email,username,totalCost,lastReject</a:t>
            </a:r>
            <a:r>
              <a:rPr lang="en-GB" sz="1100" i="1"/>
              <a:t>) 			</a:t>
            </a:r>
          </a:p>
          <a:p>
            <a:pPr lvl="3"/>
            <a:r>
              <a:rPr lang="en-GB" sz="1100" i="1"/>
              <a:t>	values(</a:t>
            </a:r>
            <a:r>
              <a:rPr lang="en-GB" sz="1100" i="1" err="1"/>
              <a:t>new.idUser,emailUsr,usernameUsr,new.totalCost,NOW</a:t>
            </a:r>
            <a:r>
              <a:rPr lang="en-GB" sz="1100" i="1"/>
              <a:t>());        </a:t>
            </a:r>
          </a:p>
          <a:p>
            <a:pPr lvl="2"/>
            <a:r>
              <a:rPr lang="en-GB" sz="1100" i="1"/>
              <a:t>end if;    </a:t>
            </a:r>
          </a:p>
          <a:p>
            <a:pPr lvl="1"/>
            <a:r>
              <a:rPr lang="en-GB" sz="1100" i="1"/>
              <a:t>end if;</a:t>
            </a:r>
          </a:p>
          <a:p>
            <a:r>
              <a:rPr lang="en-GB" sz="1100" i="1"/>
              <a:t>end</a:t>
            </a:r>
          </a:p>
        </p:txBody>
      </p:sp>
      <p:sp>
        <p:nvSpPr>
          <p:cNvPr id="5" name="Rettangolo 3">
            <a:extLst>
              <a:ext uri="{FF2B5EF4-FFF2-40B4-BE49-F238E27FC236}">
                <a16:creationId xmlns:a16="http://schemas.microsoft.com/office/drawing/2014/main" id="{566A76B2-903C-4A2E-9E7D-76365CFEDF77}"/>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9285566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updateSeller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on the </a:t>
            </a:r>
            <a:r>
              <a:rPr lang="it-IT" dirty="0" err="1"/>
              <a:t>order_option</a:t>
            </a:r>
            <a:r>
              <a:rPr lang="it-IT" dirty="0"/>
              <a:t> table</a:t>
            </a:r>
          </a:p>
          <a:p>
            <a:pPr lvl="1"/>
            <a:r>
              <a:rPr lang="it-IT" dirty="0"/>
              <a:t>If the order </a:t>
            </a:r>
            <a:r>
              <a:rPr lang="it-IT" dirty="0" err="1"/>
              <a:t>is</a:t>
            </a:r>
            <a:r>
              <a:rPr lang="it-IT" dirty="0"/>
              <a:t> </a:t>
            </a:r>
            <a:r>
              <a:rPr lang="it-IT" dirty="0" err="1"/>
              <a:t>valid</a:t>
            </a:r>
            <a:endParaRPr lang="it-IT" dirty="0"/>
          </a:p>
          <a:p>
            <a:pPr lvl="1"/>
            <a:r>
              <a:rPr lang="it-IT" dirty="0"/>
              <a:t>Update the </a:t>
            </a:r>
            <a:r>
              <a:rPr lang="it-IT" dirty="0" err="1"/>
              <a:t>seller_optional</a:t>
            </a:r>
            <a:r>
              <a:rPr lang="it-IT" dirty="0"/>
              <a:t> table by </a:t>
            </a:r>
            <a:r>
              <a:rPr lang="it-IT" dirty="0" err="1"/>
              <a:t>increasing</a:t>
            </a:r>
            <a:r>
              <a:rPr lang="it-IT" dirty="0"/>
              <a:t> the </a:t>
            </a:r>
            <a:r>
              <a:rPr lang="it-IT" dirty="0" err="1"/>
              <a:t>total</a:t>
            </a:r>
            <a:r>
              <a:rPr lang="it-IT" dirty="0"/>
              <a:t> </a:t>
            </a:r>
            <a:r>
              <a:rPr lang="it-IT" dirty="0" err="1"/>
              <a:t>earning</a:t>
            </a:r>
            <a:r>
              <a:rPr lang="it-IT" dirty="0"/>
              <a:t> of the </a:t>
            </a:r>
            <a:r>
              <a:rPr lang="it-IT" dirty="0" err="1"/>
              <a:t>bought</a:t>
            </a:r>
            <a:r>
              <a:rPr lang="it-IT" dirty="0"/>
              <a:t> optional</a:t>
            </a:r>
          </a:p>
        </p:txBody>
      </p:sp>
      <p:sp>
        <p:nvSpPr>
          <p:cNvPr id="4" name="TextBox 3">
            <a:extLst>
              <a:ext uri="{FF2B5EF4-FFF2-40B4-BE49-F238E27FC236}">
                <a16:creationId xmlns:a16="http://schemas.microsoft.com/office/drawing/2014/main" id="{CF4A2DAD-6EBC-448C-898F-1907C33EF79D}"/>
              </a:ext>
            </a:extLst>
          </p:cNvPr>
          <p:cNvSpPr txBox="1"/>
          <p:nvPr/>
        </p:nvSpPr>
        <p:spPr>
          <a:xfrm>
            <a:off x="387478" y="3258680"/>
            <a:ext cx="8463170" cy="2462213"/>
          </a:xfrm>
          <a:prstGeom prst="rect">
            <a:avLst/>
          </a:prstGeom>
          <a:noFill/>
          <a:ln>
            <a:solidFill>
              <a:schemeClr val="tx1"/>
            </a:solidFill>
          </a:ln>
        </p:spPr>
        <p:txBody>
          <a:bodyPr wrap="square" rtlCol="0">
            <a:spAutoFit/>
          </a:bodyPr>
          <a:lstStyle/>
          <a:p>
            <a:r>
              <a:rPr lang="en-GB" sz="1100" i="1"/>
              <a:t>CREATE TRIGGER `</a:t>
            </a:r>
            <a:r>
              <a:rPr lang="en-GB" sz="1100" i="1" err="1"/>
              <a:t>updateSeller</a:t>
            </a:r>
            <a:r>
              <a:rPr lang="en-GB" sz="1100" i="1"/>
              <a:t>` </a:t>
            </a:r>
          </a:p>
          <a:p>
            <a:r>
              <a:rPr lang="en-GB" sz="1100" i="1"/>
              <a:t>AFTER INSERT ON `</a:t>
            </a:r>
            <a:r>
              <a:rPr lang="en-GB" sz="1100" i="1" err="1"/>
              <a:t>order_option</a:t>
            </a:r>
            <a:r>
              <a:rPr lang="en-GB" sz="1100" i="1"/>
              <a:t>` </a:t>
            </a:r>
          </a:p>
          <a:p>
            <a:r>
              <a:rPr lang="en-GB" sz="1100" i="1"/>
              <a:t>FOR EACH ROW begin            </a:t>
            </a:r>
          </a:p>
          <a:p>
            <a:pPr lvl="1"/>
            <a:r>
              <a:rPr lang="en-GB" sz="1100" i="1"/>
              <a:t>DECLARE valid BOOLEAN;           </a:t>
            </a:r>
          </a:p>
          <a:p>
            <a:pPr lvl="1"/>
            <a:r>
              <a:rPr lang="en-GB" sz="1100" i="1"/>
              <a:t>DECLARE </a:t>
            </a:r>
            <a:r>
              <a:rPr lang="en-GB" sz="1100" i="1" err="1"/>
              <a:t>mon</a:t>
            </a:r>
            <a:r>
              <a:rPr lang="en-GB" sz="1100" i="1"/>
              <a:t> INT;           </a:t>
            </a:r>
          </a:p>
          <a:p>
            <a:pPr lvl="1"/>
            <a:r>
              <a:rPr lang="en-GB" sz="1100" i="1"/>
              <a:t>select </a:t>
            </a:r>
            <a:r>
              <a:rPr lang="en-GB" sz="1100" i="1" err="1"/>
              <a:t>isValid</a:t>
            </a:r>
            <a:r>
              <a:rPr lang="en-GB" sz="1100" i="1"/>
              <a:t> into valid from </a:t>
            </a:r>
            <a:r>
              <a:rPr lang="en-GB" sz="1100" i="1" err="1"/>
              <a:t>order_data</a:t>
            </a:r>
            <a:r>
              <a:rPr lang="en-GB" sz="1100" i="1"/>
              <a:t> where </a:t>
            </a:r>
            <a:r>
              <a:rPr lang="en-GB" sz="1100" i="1" err="1"/>
              <a:t>new.idOrder</a:t>
            </a:r>
            <a:r>
              <a:rPr lang="en-GB" sz="1100" i="1"/>
              <a:t>=order_data.id;           </a:t>
            </a:r>
          </a:p>
          <a:p>
            <a:pPr lvl="1"/>
            <a:r>
              <a:rPr lang="en-GB" sz="1100" i="1"/>
              <a:t>select month into </a:t>
            </a:r>
            <a:r>
              <a:rPr lang="en-GB" sz="1100" i="1" err="1"/>
              <a:t>mon</a:t>
            </a:r>
            <a:r>
              <a:rPr lang="en-GB" sz="1100" i="1"/>
              <a:t> from </a:t>
            </a:r>
            <a:r>
              <a:rPr lang="en-GB" sz="1100" i="1" err="1"/>
              <a:t>order_data</a:t>
            </a:r>
            <a:r>
              <a:rPr lang="en-GB" sz="1100" i="1"/>
              <a:t> join </a:t>
            </a:r>
            <a:r>
              <a:rPr lang="en-GB" sz="1100" i="1" err="1"/>
              <a:t>validityperiod</a:t>
            </a:r>
            <a:r>
              <a:rPr lang="en-GB" sz="1100" i="1"/>
              <a:t> on idValidityPeriod=validityperiod.id where </a:t>
            </a:r>
            <a:r>
              <a:rPr lang="en-GB" sz="1100" i="1" err="1"/>
              <a:t>new.idOrder</a:t>
            </a:r>
            <a:r>
              <a:rPr lang="en-GB" sz="1100" i="1"/>
              <a:t>=order_data.id;</a:t>
            </a:r>
          </a:p>
          <a:p>
            <a:pPr lvl="1"/>
            <a:endParaRPr lang="en-GB" sz="1100" i="1"/>
          </a:p>
          <a:p>
            <a:pPr lvl="1"/>
            <a:r>
              <a:rPr lang="en-GB" sz="1100" i="1"/>
              <a:t>if(valid=1) then 				</a:t>
            </a:r>
          </a:p>
          <a:p>
            <a:pPr lvl="2"/>
            <a:r>
              <a:rPr lang="en-GB" sz="1100" i="1"/>
              <a:t>update </a:t>
            </a:r>
            <a:r>
              <a:rPr lang="en-GB" sz="1100" i="1" err="1"/>
              <a:t>seller_optional</a:t>
            </a:r>
            <a:r>
              <a:rPr lang="en-GB" sz="1100" i="1"/>
              <a:t>                </a:t>
            </a:r>
          </a:p>
          <a:p>
            <a:pPr lvl="2"/>
            <a:r>
              <a:rPr lang="en-GB" sz="1100" i="1"/>
              <a:t>set </a:t>
            </a:r>
            <a:r>
              <a:rPr lang="en-GB" sz="1100" i="1" err="1"/>
              <a:t>totEarn</a:t>
            </a:r>
            <a:r>
              <a:rPr lang="en-GB" sz="1100" i="1"/>
              <a:t>=</a:t>
            </a:r>
            <a:r>
              <a:rPr lang="en-GB" sz="1100" i="1" err="1"/>
              <a:t>totEarn</a:t>
            </a:r>
            <a:r>
              <a:rPr lang="en-GB" sz="1100" i="1"/>
              <a:t>+(</a:t>
            </a:r>
            <a:r>
              <a:rPr lang="en-GB" sz="1100" i="1" err="1"/>
              <a:t>mon</a:t>
            </a:r>
            <a:r>
              <a:rPr lang="en-GB" sz="1100" i="1"/>
              <a:t>*</a:t>
            </a:r>
            <a:r>
              <a:rPr lang="en-GB" sz="1100" i="1" err="1"/>
              <a:t>feeMonth</a:t>
            </a:r>
            <a:r>
              <a:rPr lang="en-GB" sz="1100" i="1"/>
              <a:t>)                </a:t>
            </a:r>
          </a:p>
          <a:p>
            <a:pPr lvl="2"/>
            <a:r>
              <a:rPr lang="en-GB" sz="1100" i="1"/>
              <a:t>where </a:t>
            </a:r>
            <a:r>
              <a:rPr lang="en-GB" sz="1100" i="1" err="1"/>
              <a:t>new.idOptional</a:t>
            </a:r>
            <a:r>
              <a:rPr lang="en-GB" sz="1100" i="1"/>
              <a:t>=</a:t>
            </a:r>
            <a:r>
              <a:rPr lang="en-GB" sz="1100" i="1" err="1"/>
              <a:t>idOptional</a:t>
            </a:r>
            <a:r>
              <a:rPr lang="en-GB" sz="1100" i="1"/>
              <a:t>;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61DC3920-49BA-4C93-9DB9-9C380953873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611495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940" y="157981"/>
            <a:ext cx="8614986" cy="874381"/>
          </a:xfrm>
        </p:spPr>
        <p:txBody>
          <a:bodyPr vert="horz" lIns="91440" tIns="45720" rIns="91440" bIns="45720" rtlCol="0" anchor="ctr" anchorCtr="0">
            <a:normAutofit/>
          </a:bodyPr>
          <a:lstStyle/>
          <a:p>
            <a:r>
              <a:rPr lang="it-IT" sz="3200" dirty="0"/>
              <a:t>Index</a:t>
            </a:r>
          </a:p>
        </p:txBody>
      </p:sp>
      <p:sp>
        <p:nvSpPr>
          <p:cNvPr id="42" name="Content Placeholder 2"/>
          <p:cNvSpPr>
            <a:spLocks noGrp="1"/>
          </p:cNvSpPr>
          <p:nvPr>
            <p:ph idx="1"/>
          </p:nvPr>
        </p:nvSpPr>
        <p:spPr>
          <a:xfrm>
            <a:off x="218859" y="1423852"/>
            <a:ext cx="8632879" cy="4481649"/>
          </a:xfrm>
          <a:effectLst/>
        </p:spPr>
        <p:txBody>
          <a:bodyPr anchor="ctr">
            <a:normAutofit/>
          </a:bodyPr>
          <a:lstStyle/>
          <a:p>
            <a:pPr>
              <a:lnSpc>
                <a:spcPct val="90000"/>
              </a:lnSpc>
            </a:pPr>
            <a:r>
              <a:rPr lang="it-IT" sz="2000" b="1" dirty="0" err="1"/>
              <a:t>Specification</a:t>
            </a:r>
            <a:endParaRPr lang="it-IT" sz="2000" b="1" dirty="0"/>
          </a:p>
          <a:p>
            <a:pPr lvl="1">
              <a:lnSpc>
                <a:spcPct val="90000"/>
              </a:lnSpc>
            </a:pPr>
            <a:r>
              <a:rPr lang="it-IT" sz="2000" dirty="0" err="1"/>
              <a:t>Revision</a:t>
            </a:r>
            <a:r>
              <a:rPr lang="it-IT" sz="2000" dirty="0"/>
              <a:t> of the </a:t>
            </a:r>
            <a:r>
              <a:rPr lang="it-IT" sz="2000" dirty="0" err="1"/>
              <a:t>specifications</a:t>
            </a:r>
            <a:endParaRPr lang="it-IT" sz="2000" dirty="0"/>
          </a:p>
          <a:p>
            <a:pPr>
              <a:lnSpc>
                <a:spcPct val="90000"/>
              </a:lnSpc>
            </a:pPr>
            <a:r>
              <a:rPr lang="it-IT" sz="2000" b="1" dirty="0" err="1"/>
              <a:t>Conceptual</a:t>
            </a:r>
            <a:r>
              <a:rPr lang="it-IT" sz="2000" b="1" dirty="0"/>
              <a:t> (ER) and </a:t>
            </a:r>
            <a:r>
              <a:rPr lang="it-IT" sz="2000" b="1" dirty="0" err="1"/>
              <a:t>logical</a:t>
            </a:r>
            <a:r>
              <a:rPr lang="it-IT" sz="2000" b="1" dirty="0"/>
              <a:t> data models</a:t>
            </a:r>
          </a:p>
          <a:p>
            <a:pPr lvl="1">
              <a:lnSpc>
                <a:spcPct val="90000"/>
              </a:lnSpc>
            </a:pPr>
            <a:r>
              <a:rPr lang="it-IT" sz="2000" dirty="0" err="1"/>
              <a:t>Explanation</a:t>
            </a:r>
            <a:r>
              <a:rPr lang="it-IT" sz="2000" dirty="0"/>
              <a:t> of the </a:t>
            </a:r>
            <a:r>
              <a:rPr lang="it-IT" sz="2000" dirty="0" err="1"/>
              <a:t>logical</a:t>
            </a:r>
            <a:r>
              <a:rPr lang="it-IT" sz="2000" dirty="0"/>
              <a:t> model </a:t>
            </a:r>
          </a:p>
          <a:p>
            <a:pPr>
              <a:lnSpc>
                <a:spcPct val="90000"/>
              </a:lnSpc>
            </a:pPr>
            <a:r>
              <a:rPr lang="it-IT" sz="2000" b="1" dirty="0"/>
              <a:t>Trigger design and code</a:t>
            </a:r>
            <a:r>
              <a:rPr lang="it-IT" sz="2000" dirty="0"/>
              <a:t> </a:t>
            </a:r>
          </a:p>
          <a:p>
            <a:pPr>
              <a:lnSpc>
                <a:spcPct val="90000"/>
              </a:lnSpc>
            </a:pPr>
            <a:r>
              <a:rPr lang="it-IT" sz="2000" b="1" dirty="0"/>
              <a:t>ORM </a:t>
            </a:r>
            <a:r>
              <a:rPr lang="it-IT" sz="2000" b="1" dirty="0" err="1"/>
              <a:t>relationship</a:t>
            </a:r>
            <a:r>
              <a:rPr lang="it-IT" sz="2000" b="1" dirty="0"/>
              <a:t> design</a:t>
            </a:r>
          </a:p>
          <a:p>
            <a:pPr>
              <a:lnSpc>
                <a:spcPct val="90000"/>
              </a:lnSpc>
            </a:pPr>
            <a:r>
              <a:rPr lang="it-IT" sz="2000" b="1" dirty="0" err="1"/>
              <a:t>Entities</a:t>
            </a:r>
            <a:r>
              <a:rPr lang="it-IT" sz="2000" b="1" dirty="0"/>
              <a:t> code</a:t>
            </a:r>
            <a:endParaRPr lang="it-IT" sz="3200" dirty="0"/>
          </a:p>
          <a:p>
            <a:pPr>
              <a:lnSpc>
                <a:spcPct val="90000"/>
              </a:lnSpc>
            </a:pPr>
            <a:r>
              <a:rPr lang="it-IT" sz="2000" b="1" dirty="0"/>
              <a:t>Interface </a:t>
            </a:r>
            <a:r>
              <a:rPr lang="it-IT" sz="2000" b="1" dirty="0" err="1"/>
              <a:t>diagrams</a:t>
            </a:r>
            <a:r>
              <a:rPr lang="it-IT" sz="2000" b="1" dirty="0"/>
              <a:t> or </a:t>
            </a:r>
            <a:r>
              <a:rPr lang="it-IT" sz="2000" b="1" dirty="0" err="1"/>
              <a:t>functional</a:t>
            </a:r>
            <a:r>
              <a:rPr lang="it-IT" sz="2000" b="1" dirty="0"/>
              <a:t> </a:t>
            </a:r>
            <a:r>
              <a:rPr lang="it-IT" sz="2000" b="1" dirty="0" err="1"/>
              <a:t>analysis</a:t>
            </a:r>
            <a:r>
              <a:rPr lang="it-IT" sz="2000" b="1" dirty="0"/>
              <a:t> of the </a:t>
            </a:r>
            <a:r>
              <a:rPr lang="it-IT" sz="2000" b="1" dirty="0" err="1"/>
              <a:t>specifications</a:t>
            </a:r>
            <a:endParaRPr lang="it-IT" sz="2000" b="1" dirty="0"/>
          </a:p>
          <a:p>
            <a:pPr>
              <a:lnSpc>
                <a:spcPct val="90000"/>
              </a:lnSpc>
            </a:pPr>
            <a:r>
              <a:rPr lang="it-IT" sz="2000" b="1" dirty="0"/>
              <a:t>List of </a:t>
            </a:r>
            <a:r>
              <a:rPr lang="it-IT" sz="2000" b="1" dirty="0" err="1"/>
              <a:t>components</a:t>
            </a:r>
            <a:endParaRPr lang="it-IT" sz="2000" b="1" dirty="0"/>
          </a:p>
          <a:p>
            <a:pPr lvl="1">
              <a:lnSpc>
                <a:spcPct val="90000"/>
              </a:lnSpc>
            </a:pPr>
            <a:r>
              <a:rPr lang="it-IT" sz="2000" dirty="0" err="1"/>
              <a:t>Motivations</a:t>
            </a:r>
            <a:r>
              <a:rPr lang="it-IT" sz="2000" dirty="0"/>
              <a:t> of the design of the </a:t>
            </a:r>
            <a:r>
              <a:rPr lang="it-IT" sz="2000" dirty="0" err="1"/>
              <a:t>components</a:t>
            </a:r>
            <a:endParaRPr lang="it-IT" sz="2000" dirty="0"/>
          </a:p>
          <a:p>
            <a:pPr>
              <a:lnSpc>
                <a:spcPct val="90000"/>
              </a:lnSpc>
            </a:pPr>
            <a:r>
              <a:rPr lang="it-IT" sz="2000" b="1" dirty="0"/>
              <a:t>UML </a:t>
            </a:r>
            <a:r>
              <a:rPr lang="it-IT" sz="2000" b="1" dirty="0" err="1"/>
              <a:t>sequence</a:t>
            </a:r>
            <a:r>
              <a:rPr lang="it-IT" sz="2000" b="1" dirty="0"/>
              <a:t> </a:t>
            </a:r>
            <a:r>
              <a:rPr lang="it-IT" sz="2000" b="1" dirty="0" err="1"/>
              <a:t>diagrams</a:t>
            </a:r>
            <a:endParaRPr lang="it-IT" sz="2000" b="1" dirty="0"/>
          </a:p>
        </p:txBody>
      </p:sp>
      <p:sp>
        <p:nvSpPr>
          <p:cNvPr id="39" name="Rettangolo 3">
            <a:extLst>
              <a:ext uri="{FF2B5EF4-FFF2-40B4-BE49-F238E27FC236}">
                <a16:creationId xmlns:a16="http://schemas.microsoft.com/office/drawing/2014/main" id="{96B7C2D6-A600-45A6-AA81-BFBE89F90595}"/>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1839506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newAverage</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a:xfrm>
            <a:off x="457200" y="1363211"/>
            <a:ext cx="8323726" cy="4525963"/>
          </a:xfrm>
        </p:spPr>
        <p:txBody>
          <a:bodyPr/>
          <a:lstStyle/>
          <a:p>
            <a:pPr lvl="1"/>
            <a:r>
              <a:rPr lang="it-IT" dirty="0"/>
              <a:t>After an </a:t>
            </a:r>
            <a:r>
              <a:rPr lang="it-IT" dirty="0" err="1"/>
              <a:t>insert</a:t>
            </a:r>
            <a:r>
              <a:rPr lang="it-IT" dirty="0"/>
              <a:t> on the </a:t>
            </a:r>
            <a:r>
              <a:rPr lang="it-IT" dirty="0" err="1"/>
              <a:t>order_option</a:t>
            </a:r>
            <a:r>
              <a:rPr lang="it-IT" dirty="0"/>
              <a:t> table</a:t>
            </a:r>
          </a:p>
          <a:p>
            <a:pPr lvl="1"/>
            <a:r>
              <a:rPr lang="it-IT" dirty="0"/>
              <a:t>If the order </a:t>
            </a:r>
            <a:r>
              <a:rPr lang="it-IT" dirty="0" err="1"/>
              <a:t>is</a:t>
            </a:r>
            <a:r>
              <a:rPr lang="it-IT" dirty="0"/>
              <a:t> </a:t>
            </a:r>
            <a:r>
              <a:rPr lang="it-IT" dirty="0" err="1"/>
              <a:t>valid</a:t>
            </a:r>
            <a:endParaRPr lang="it-IT" dirty="0"/>
          </a:p>
          <a:p>
            <a:pPr lvl="1"/>
            <a:r>
              <a:rPr lang="it-IT" dirty="0"/>
              <a:t>Update the </a:t>
            </a:r>
            <a:r>
              <a:rPr lang="it-IT" dirty="0" err="1"/>
              <a:t>purchases_package</a:t>
            </a:r>
            <a:r>
              <a:rPr lang="it-IT" dirty="0"/>
              <a:t> table by </a:t>
            </a:r>
            <a:r>
              <a:rPr lang="it-IT" dirty="0" err="1"/>
              <a:t>updating</a:t>
            </a:r>
            <a:r>
              <a:rPr lang="it-IT" dirty="0"/>
              <a:t> the </a:t>
            </a:r>
            <a:r>
              <a:rPr lang="it-IT" dirty="0" err="1"/>
              <a:t>average</a:t>
            </a:r>
            <a:r>
              <a:rPr lang="it-IT" dirty="0"/>
              <a:t> </a:t>
            </a:r>
            <a:r>
              <a:rPr lang="it-IT" dirty="0" err="1"/>
              <a:t>number</a:t>
            </a:r>
            <a:r>
              <a:rPr lang="it-IT" dirty="0"/>
              <a:t> of optional of the </a:t>
            </a:r>
            <a:r>
              <a:rPr lang="it-IT" dirty="0" err="1"/>
              <a:t>bought</a:t>
            </a:r>
            <a:r>
              <a:rPr lang="it-IT" dirty="0"/>
              <a:t> package</a:t>
            </a:r>
          </a:p>
        </p:txBody>
      </p:sp>
      <p:sp>
        <p:nvSpPr>
          <p:cNvPr id="4" name="TextBox 3">
            <a:extLst>
              <a:ext uri="{FF2B5EF4-FFF2-40B4-BE49-F238E27FC236}">
                <a16:creationId xmlns:a16="http://schemas.microsoft.com/office/drawing/2014/main" id="{CF4A2DAD-6EBC-448C-898F-1907C33EF79D}"/>
              </a:ext>
            </a:extLst>
          </p:cNvPr>
          <p:cNvSpPr txBox="1"/>
          <p:nvPr/>
        </p:nvSpPr>
        <p:spPr>
          <a:xfrm>
            <a:off x="347457" y="2990908"/>
            <a:ext cx="8463170" cy="2970044"/>
          </a:xfrm>
          <a:prstGeom prst="rect">
            <a:avLst/>
          </a:prstGeom>
          <a:noFill/>
          <a:ln>
            <a:solidFill>
              <a:schemeClr val="tx1"/>
            </a:solidFill>
          </a:ln>
        </p:spPr>
        <p:txBody>
          <a:bodyPr wrap="square" rtlCol="0">
            <a:spAutoFit/>
          </a:bodyPr>
          <a:lstStyle/>
          <a:p>
            <a:r>
              <a:rPr lang="en-GB" sz="1100" i="1"/>
              <a:t>CREATE TRIGGER `</a:t>
            </a:r>
            <a:r>
              <a:rPr lang="en-GB" sz="1100" i="1" err="1"/>
              <a:t>newAverage</a:t>
            </a:r>
            <a:r>
              <a:rPr lang="en-GB" sz="1100" i="1"/>
              <a:t>` </a:t>
            </a:r>
          </a:p>
          <a:p>
            <a:r>
              <a:rPr lang="en-GB" sz="1100" i="1"/>
              <a:t>AFTER INSERT ON `</a:t>
            </a:r>
            <a:r>
              <a:rPr lang="en-GB" sz="1100" i="1" err="1"/>
              <a:t>order_option</a:t>
            </a:r>
            <a:r>
              <a:rPr lang="en-GB" sz="1100" i="1"/>
              <a:t>` </a:t>
            </a:r>
          </a:p>
          <a:p>
            <a:r>
              <a:rPr lang="en-GB" sz="1100" i="1"/>
              <a:t>FOR EACH ROW begin             </a:t>
            </a:r>
          </a:p>
          <a:p>
            <a:pPr lvl="1"/>
            <a:r>
              <a:rPr lang="en-GB" sz="1100" i="1"/>
              <a:t>DECLARE valid BOOLEAN;			</a:t>
            </a:r>
          </a:p>
          <a:p>
            <a:pPr lvl="1"/>
            <a:r>
              <a:rPr lang="en-GB" sz="1100" i="1"/>
              <a:t>DECLARE </a:t>
            </a:r>
            <a:r>
              <a:rPr lang="en-GB" sz="1100" i="1" err="1"/>
              <a:t>idPacka</a:t>
            </a:r>
            <a:r>
              <a:rPr lang="en-GB" sz="1100" i="1"/>
              <a:t> INT;            </a:t>
            </a:r>
          </a:p>
          <a:p>
            <a:pPr lvl="1"/>
            <a:r>
              <a:rPr lang="en-GB" sz="1100" i="1"/>
              <a:t>DECLARE </a:t>
            </a:r>
            <a:r>
              <a:rPr lang="en-GB" sz="1100" i="1" err="1"/>
              <a:t>numOfPack</a:t>
            </a:r>
            <a:r>
              <a:rPr lang="en-GB" sz="1100" i="1"/>
              <a:t> INT;</a:t>
            </a:r>
          </a:p>
          <a:p>
            <a:pPr lvl="1"/>
            <a:r>
              <a:rPr lang="en-GB" sz="1100" i="1"/>
              <a:t>            </a:t>
            </a:r>
          </a:p>
          <a:p>
            <a:pPr lvl="1"/>
            <a:r>
              <a:rPr lang="en-GB" sz="1100" i="1"/>
              <a:t>select </a:t>
            </a:r>
            <a:r>
              <a:rPr lang="en-GB" sz="1100" i="1" err="1"/>
              <a:t>idPackage</a:t>
            </a:r>
            <a:r>
              <a:rPr lang="en-GB" sz="1100" i="1"/>
              <a:t> into </a:t>
            </a:r>
            <a:r>
              <a:rPr lang="en-GB" sz="1100" i="1" err="1"/>
              <a:t>idPacka</a:t>
            </a:r>
            <a:r>
              <a:rPr lang="en-GB" sz="1100" i="1"/>
              <a:t> from </a:t>
            </a:r>
            <a:r>
              <a:rPr lang="en-GB" sz="1100" i="1" err="1"/>
              <a:t>order_data</a:t>
            </a:r>
            <a:r>
              <a:rPr lang="en-GB" sz="1100" i="1"/>
              <a:t> where </a:t>
            </a:r>
            <a:r>
              <a:rPr lang="en-GB" sz="1100" i="1" err="1"/>
              <a:t>new.idOrder</a:t>
            </a:r>
            <a:r>
              <a:rPr lang="en-GB" sz="1100" i="1"/>
              <a:t>=order_data.id;           </a:t>
            </a:r>
          </a:p>
          <a:p>
            <a:pPr lvl="1"/>
            <a:r>
              <a:rPr lang="en-GB" sz="1100" i="1"/>
              <a:t>select </a:t>
            </a:r>
            <a:r>
              <a:rPr lang="en-GB" sz="1100" i="1" err="1"/>
              <a:t>isValid</a:t>
            </a:r>
            <a:r>
              <a:rPr lang="en-GB" sz="1100" i="1"/>
              <a:t> into valid from </a:t>
            </a:r>
            <a:r>
              <a:rPr lang="en-GB" sz="1100" i="1" err="1"/>
              <a:t>order_data</a:t>
            </a:r>
            <a:r>
              <a:rPr lang="en-GB" sz="1100" i="1"/>
              <a:t> where </a:t>
            </a:r>
            <a:r>
              <a:rPr lang="en-GB" sz="1100" i="1" err="1"/>
              <a:t>new.idOrder</a:t>
            </a:r>
            <a:r>
              <a:rPr lang="en-GB" sz="1100" i="1"/>
              <a:t>=order_data.id;           </a:t>
            </a:r>
          </a:p>
          <a:p>
            <a:pPr lvl="1"/>
            <a:r>
              <a:rPr lang="en-GB" sz="1100" i="1"/>
              <a:t>select count(*) into </a:t>
            </a:r>
            <a:r>
              <a:rPr lang="en-GB" sz="1100" i="1" err="1"/>
              <a:t>numOfPack</a:t>
            </a:r>
            <a:r>
              <a:rPr lang="en-GB" sz="1100" i="1"/>
              <a:t> from </a:t>
            </a:r>
            <a:r>
              <a:rPr lang="en-GB" sz="1100" i="1" err="1"/>
              <a:t>order_option</a:t>
            </a:r>
            <a:r>
              <a:rPr lang="en-GB" sz="1100" i="1"/>
              <a:t> as </a:t>
            </a:r>
            <a:r>
              <a:rPr lang="en-GB" sz="1100" i="1" err="1"/>
              <a:t>oo</a:t>
            </a:r>
            <a:r>
              <a:rPr lang="en-GB" sz="1100" i="1"/>
              <a:t> where </a:t>
            </a:r>
            <a:r>
              <a:rPr lang="en-GB" sz="1100" i="1" err="1"/>
              <a:t>oo.idOrder</a:t>
            </a:r>
            <a:r>
              <a:rPr lang="en-GB" sz="1100" i="1"/>
              <a:t> in (select id from </a:t>
            </a:r>
            <a:r>
              <a:rPr lang="en-GB" sz="1100" i="1" err="1"/>
              <a:t>order_data</a:t>
            </a:r>
            <a:r>
              <a:rPr lang="en-GB" sz="1100" i="1"/>
              <a:t> where </a:t>
            </a:r>
            <a:r>
              <a:rPr lang="en-GB" sz="1100" i="1" err="1"/>
              <a:t>idPackage</a:t>
            </a:r>
            <a:r>
              <a:rPr lang="en-GB" sz="1100" i="1"/>
              <a:t>=</a:t>
            </a:r>
            <a:r>
              <a:rPr lang="en-GB" sz="1100" i="1" err="1"/>
              <a:t>idPacka</a:t>
            </a:r>
            <a:r>
              <a:rPr lang="en-GB" sz="1100" i="1"/>
              <a:t>);</a:t>
            </a:r>
          </a:p>
          <a:p>
            <a:pPr lvl="1"/>
            <a:endParaRPr lang="en-GB" sz="1100" i="1"/>
          </a:p>
          <a:p>
            <a:pPr lvl="1"/>
            <a:r>
              <a:rPr lang="en-GB" sz="1100" i="1"/>
              <a:t>if(valid=1) then 				</a:t>
            </a:r>
          </a:p>
          <a:p>
            <a:pPr lvl="2"/>
            <a:r>
              <a:rPr lang="en-GB" sz="1100" i="1"/>
              <a:t>update </a:t>
            </a:r>
            <a:r>
              <a:rPr lang="en-GB" sz="1100" i="1" err="1"/>
              <a:t>purchases_package</a:t>
            </a:r>
            <a:r>
              <a:rPr lang="en-GB" sz="1100" i="1"/>
              <a:t>                </a:t>
            </a:r>
          </a:p>
          <a:p>
            <a:pPr lvl="2"/>
            <a:r>
              <a:rPr lang="en-GB" sz="1100" i="1"/>
              <a:t>set </a:t>
            </a:r>
            <a:r>
              <a:rPr lang="en-GB" sz="1100" i="1" err="1"/>
              <a:t>averageOpt</a:t>
            </a:r>
            <a:r>
              <a:rPr lang="en-GB" sz="1100" i="1"/>
              <a:t>=(</a:t>
            </a:r>
            <a:r>
              <a:rPr lang="en-GB" sz="1100" i="1" err="1"/>
              <a:t>numOfPack</a:t>
            </a:r>
            <a:r>
              <a:rPr lang="en-GB" sz="1100" i="1"/>
              <a:t>)/(</a:t>
            </a:r>
            <a:r>
              <a:rPr lang="en-GB" sz="1100" i="1" err="1"/>
              <a:t>numPurc</a:t>
            </a:r>
            <a:r>
              <a:rPr lang="en-GB" sz="1100" i="1"/>
              <a:t>)                </a:t>
            </a:r>
          </a:p>
          <a:p>
            <a:pPr lvl="2"/>
            <a:r>
              <a:rPr lang="en-GB" sz="1100" i="1"/>
              <a:t>where </a:t>
            </a:r>
            <a:r>
              <a:rPr lang="en-GB" sz="1100" i="1" err="1"/>
              <a:t>idPack</a:t>
            </a:r>
            <a:r>
              <a:rPr lang="en-GB" sz="1100" i="1"/>
              <a:t>=</a:t>
            </a:r>
            <a:r>
              <a:rPr lang="en-GB" sz="1100" i="1" err="1"/>
              <a:t>idPacka</a:t>
            </a:r>
            <a:r>
              <a:rPr lang="en-GB" sz="1100" i="1"/>
              <a:t>;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FFAE73DF-DF4C-4201-9C3E-4015297F6C3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957864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on the </a:t>
            </a:r>
            <a:r>
              <a:rPr lang="it-IT" dirty="0" err="1"/>
              <a:t>package_data</a:t>
            </a:r>
            <a:r>
              <a:rPr lang="it-IT" dirty="0"/>
              <a:t> table</a:t>
            </a:r>
          </a:p>
          <a:p>
            <a:pPr lvl="1"/>
            <a:r>
              <a:rPr lang="it-IT" dirty="0" err="1"/>
              <a:t>Insert</a:t>
            </a:r>
            <a:r>
              <a:rPr lang="it-IT" dirty="0"/>
              <a:t> </a:t>
            </a:r>
            <a:r>
              <a:rPr lang="it-IT" dirty="0" err="1"/>
              <a:t>into</a:t>
            </a:r>
            <a:r>
              <a:rPr lang="it-IT" dirty="0"/>
              <a:t> </a:t>
            </a:r>
            <a:r>
              <a:rPr lang="it-IT" dirty="0" err="1"/>
              <a:t>Purchases_package</a:t>
            </a:r>
            <a:r>
              <a:rPr lang="it-IT" dirty="0"/>
              <a:t> the </a:t>
            </a:r>
            <a:r>
              <a:rPr lang="it-IT" dirty="0" err="1"/>
              <a:t>newly</a:t>
            </a:r>
            <a:r>
              <a:rPr lang="it-IT" dirty="0"/>
              <a:t> </a:t>
            </a:r>
            <a:r>
              <a:rPr lang="it-IT" dirty="0" err="1"/>
              <a:t>added</a:t>
            </a:r>
            <a:r>
              <a:rPr lang="it-IT" dirty="0"/>
              <a:t> package</a:t>
            </a:r>
          </a:p>
        </p:txBody>
      </p:sp>
      <p:sp>
        <p:nvSpPr>
          <p:cNvPr id="4" name="TextBox 3">
            <a:extLst>
              <a:ext uri="{FF2B5EF4-FFF2-40B4-BE49-F238E27FC236}">
                <a16:creationId xmlns:a16="http://schemas.microsoft.com/office/drawing/2014/main" id="{CF4A2DAD-6EBC-448C-898F-1907C33EF79D}"/>
              </a:ext>
            </a:extLst>
          </p:cNvPr>
          <p:cNvSpPr txBox="1"/>
          <p:nvPr/>
        </p:nvSpPr>
        <p:spPr>
          <a:xfrm>
            <a:off x="1492941" y="3333223"/>
            <a:ext cx="6172201" cy="1384995"/>
          </a:xfrm>
          <a:prstGeom prst="rect">
            <a:avLst/>
          </a:prstGeom>
          <a:noFill/>
          <a:ln>
            <a:solidFill>
              <a:schemeClr val="tx1"/>
            </a:solidFill>
          </a:ln>
        </p:spPr>
        <p:txBody>
          <a:bodyPr wrap="square" rtlCol="0">
            <a:spAutoFit/>
          </a:bodyPr>
          <a:lstStyle/>
          <a:p>
            <a:r>
              <a:rPr lang="en-GB" sz="1400" i="1"/>
              <a:t>CREATE TRIGGER `</a:t>
            </a:r>
            <a:r>
              <a:rPr lang="en-GB" sz="1400" i="1" err="1"/>
              <a:t>newPackage</a:t>
            </a:r>
            <a:r>
              <a:rPr lang="en-GB" sz="1400" i="1"/>
              <a:t>` </a:t>
            </a:r>
          </a:p>
          <a:p>
            <a:r>
              <a:rPr lang="en-GB" sz="1400" i="1"/>
              <a:t>AFTER INSERT ON `</a:t>
            </a:r>
            <a:r>
              <a:rPr lang="en-GB" sz="1400" i="1" err="1"/>
              <a:t>package_data</a:t>
            </a:r>
            <a:r>
              <a:rPr lang="en-GB" sz="1400" i="1"/>
              <a:t>` </a:t>
            </a:r>
          </a:p>
          <a:p>
            <a:r>
              <a:rPr lang="en-GB" sz="1400" i="1"/>
              <a:t>FOR EACH ROW begin 				</a:t>
            </a:r>
          </a:p>
          <a:p>
            <a:pPr lvl="1"/>
            <a:r>
              <a:rPr lang="en-GB" sz="1400" i="1"/>
              <a:t>insert into </a:t>
            </a:r>
            <a:r>
              <a:rPr lang="en-GB" sz="1400" i="1" err="1"/>
              <a:t>purchases_package</a:t>
            </a:r>
            <a:r>
              <a:rPr lang="en-GB" sz="1400" i="1"/>
              <a:t> values (new.id, new.name, 0, 0, 0, 0); 			</a:t>
            </a:r>
          </a:p>
          <a:p>
            <a:r>
              <a:rPr lang="en-GB" sz="1400" i="1"/>
              <a:t>end</a:t>
            </a:r>
          </a:p>
        </p:txBody>
      </p:sp>
      <p:sp>
        <p:nvSpPr>
          <p:cNvPr id="5" name="Rettangolo 3">
            <a:extLst>
              <a:ext uri="{FF2B5EF4-FFF2-40B4-BE49-F238E27FC236}">
                <a16:creationId xmlns:a16="http://schemas.microsoft.com/office/drawing/2014/main" id="{127D0C8E-090B-40F8-807D-A39658269557}"/>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307088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newPackageValidity</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on the </a:t>
            </a:r>
            <a:r>
              <a:rPr lang="it-IT" dirty="0" err="1"/>
              <a:t>package_validity</a:t>
            </a:r>
            <a:r>
              <a:rPr lang="it-IT" dirty="0"/>
              <a:t> table</a:t>
            </a:r>
          </a:p>
          <a:p>
            <a:pPr lvl="1"/>
            <a:r>
              <a:rPr lang="it-IT" dirty="0" err="1"/>
              <a:t>Insert</a:t>
            </a:r>
            <a:r>
              <a:rPr lang="it-IT" dirty="0"/>
              <a:t> </a:t>
            </a:r>
            <a:r>
              <a:rPr lang="it-IT" dirty="0" err="1"/>
              <a:t>into</a:t>
            </a:r>
            <a:r>
              <a:rPr lang="it-IT" dirty="0"/>
              <a:t> </a:t>
            </a:r>
            <a:r>
              <a:rPr lang="it-IT" dirty="0" err="1"/>
              <a:t>Purchases_package_validity</a:t>
            </a:r>
            <a:r>
              <a:rPr lang="it-IT" dirty="0"/>
              <a:t> the </a:t>
            </a:r>
            <a:r>
              <a:rPr lang="it-IT" dirty="0" err="1"/>
              <a:t>newly</a:t>
            </a:r>
            <a:r>
              <a:rPr lang="it-IT" dirty="0"/>
              <a:t> </a:t>
            </a:r>
            <a:r>
              <a:rPr lang="it-IT" dirty="0" err="1"/>
              <a:t>added</a:t>
            </a:r>
            <a:r>
              <a:rPr lang="it-IT" dirty="0"/>
              <a:t> package </a:t>
            </a:r>
            <a:r>
              <a:rPr lang="it-IT" dirty="0" err="1"/>
              <a:t>validity</a:t>
            </a:r>
            <a:r>
              <a:rPr lang="it-IT" dirty="0"/>
              <a:t> </a:t>
            </a:r>
            <a:r>
              <a:rPr lang="it-IT" dirty="0" err="1"/>
              <a:t>pair</a:t>
            </a:r>
            <a:endParaRPr lang="it-IT" dirty="0"/>
          </a:p>
        </p:txBody>
      </p:sp>
      <p:sp>
        <p:nvSpPr>
          <p:cNvPr id="4" name="TextBox 3">
            <a:extLst>
              <a:ext uri="{FF2B5EF4-FFF2-40B4-BE49-F238E27FC236}">
                <a16:creationId xmlns:a16="http://schemas.microsoft.com/office/drawing/2014/main" id="{CF4A2DAD-6EBC-448C-898F-1907C33EF79D}"/>
              </a:ext>
            </a:extLst>
          </p:cNvPr>
          <p:cNvSpPr txBox="1"/>
          <p:nvPr/>
        </p:nvSpPr>
        <p:spPr>
          <a:xfrm>
            <a:off x="338021" y="3577917"/>
            <a:ext cx="8463170" cy="2031325"/>
          </a:xfrm>
          <a:prstGeom prst="rect">
            <a:avLst/>
          </a:prstGeom>
          <a:noFill/>
          <a:ln>
            <a:solidFill>
              <a:schemeClr val="tx1"/>
            </a:solidFill>
          </a:ln>
        </p:spPr>
        <p:txBody>
          <a:bodyPr wrap="square" rtlCol="0">
            <a:spAutoFit/>
          </a:bodyPr>
          <a:lstStyle/>
          <a:p>
            <a:r>
              <a:rPr lang="en-GB" sz="1400" i="1"/>
              <a:t>CREATE TRIGGER `</a:t>
            </a:r>
            <a:r>
              <a:rPr lang="en-GB" sz="1400" i="1" err="1"/>
              <a:t>newPackageValidity</a:t>
            </a:r>
            <a:r>
              <a:rPr lang="en-GB" sz="1400" i="1"/>
              <a:t>` </a:t>
            </a:r>
          </a:p>
          <a:p>
            <a:r>
              <a:rPr lang="en-GB" sz="1400" i="1"/>
              <a:t>AFTER INSERT ON `</a:t>
            </a:r>
            <a:r>
              <a:rPr lang="en-GB" sz="1400" i="1" err="1"/>
              <a:t>package_validity</a:t>
            </a:r>
            <a:r>
              <a:rPr lang="en-GB" sz="1400" i="1"/>
              <a:t>` </a:t>
            </a:r>
          </a:p>
          <a:p>
            <a:r>
              <a:rPr lang="en-GB" sz="1400" i="1"/>
              <a:t>FOR EACH ROW begin 				</a:t>
            </a:r>
          </a:p>
          <a:p>
            <a:pPr lvl="1"/>
            <a:r>
              <a:rPr lang="en-GB" sz="1400" i="1"/>
              <a:t>declare </a:t>
            </a:r>
            <a:r>
              <a:rPr lang="en-GB" sz="1400" i="1" err="1"/>
              <a:t>myname</a:t>
            </a:r>
            <a:r>
              <a:rPr lang="en-GB" sz="1400" i="1"/>
              <a:t> VARCHAR(45);</a:t>
            </a:r>
          </a:p>
          <a:p>
            <a:pPr lvl="1"/>
            <a:r>
              <a:rPr lang="en-GB" sz="1400" i="1"/>
              <a:t>                </a:t>
            </a:r>
          </a:p>
          <a:p>
            <a:pPr lvl="1"/>
            <a:r>
              <a:rPr lang="en-GB" sz="1400" i="1"/>
              <a:t>select name into </a:t>
            </a:r>
            <a:r>
              <a:rPr lang="en-GB" sz="1400" i="1" err="1"/>
              <a:t>myname</a:t>
            </a:r>
            <a:r>
              <a:rPr lang="en-GB" sz="1400" i="1"/>
              <a:t> from </a:t>
            </a:r>
            <a:r>
              <a:rPr lang="en-GB" sz="1400" i="1" err="1"/>
              <a:t>package_data</a:t>
            </a:r>
            <a:r>
              <a:rPr lang="en-GB" sz="1400" i="1"/>
              <a:t> where id=</a:t>
            </a:r>
            <a:r>
              <a:rPr lang="en-GB" sz="1400" i="1" err="1"/>
              <a:t>new.idPackage</a:t>
            </a:r>
            <a:r>
              <a:rPr lang="en-GB" sz="1400" i="1"/>
              <a:t>;	</a:t>
            </a:r>
          </a:p>
          <a:p>
            <a:pPr lvl="1"/>
            <a:r>
              <a:rPr lang="en-GB" sz="1400" i="1"/>
              <a:t>			</a:t>
            </a:r>
          </a:p>
          <a:p>
            <a:pPr lvl="1"/>
            <a:r>
              <a:rPr lang="en-GB" sz="1400" i="1"/>
              <a:t>insert into </a:t>
            </a:r>
            <a:r>
              <a:rPr lang="en-GB" sz="1400" i="1" err="1"/>
              <a:t>purchases_package_validity</a:t>
            </a:r>
            <a:r>
              <a:rPr lang="en-GB" sz="1400" i="1"/>
              <a:t> values (</a:t>
            </a:r>
            <a:r>
              <a:rPr lang="en-GB" sz="1400" i="1" err="1"/>
              <a:t>new.idPackage</a:t>
            </a:r>
            <a:r>
              <a:rPr lang="en-GB" sz="1400" i="1"/>
              <a:t>, </a:t>
            </a:r>
            <a:r>
              <a:rPr lang="en-GB" sz="1400" i="1" err="1"/>
              <a:t>myname</a:t>
            </a:r>
            <a:r>
              <a:rPr lang="en-GB" sz="1400" i="1"/>
              <a:t>, 0, </a:t>
            </a:r>
            <a:r>
              <a:rPr lang="en-GB" sz="1400" i="1" err="1"/>
              <a:t>new.idValidity</a:t>
            </a:r>
            <a:r>
              <a:rPr lang="en-GB" sz="1400" i="1"/>
              <a:t>); 			</a:t>
            </a:r>
          </a:p>
          <a:p>
            <a:r>
              <a:rPr lang="en-GB" sz="1400" i="1"/>
              <a:t>end</a:t>
            </a:r>
          </a:p>
        </p:txBody>
      </p:sp>
      <p:sp>
        <p:nvSpPr>
          <p:cNvPr id="5" name="Rettangolo 3">
            <a:extLst>
              <a:ext uri="{FF2B5EF4-FFF2-40B4-BE49-F238E27FC236}">
                <a16:creationId xmlns:a16="http://schemas.microsoft.com/office/drawing/2014/main" id="{9FC0020B-5175-4EED-82E4-B021B766FE7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5073645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newInsolventUser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update on the </a:t>
            </a:r>
            <a:r>
              <a:rPr lang="it-IT" dirty="0" err="1"/>
              <a:t>user_data</a:t>
            </a:r>
            <a:r>
              <a:rPr lang="it-IT" dirty="0"/>
              <a:t> table</a:t>
            </a:r>
          </a:p>
          <a:p>
            <a:pPr lvl="1"/>
            <a:r>
              <a:rPr lang="it-IT" dirty="0"/>
              <a:t>If the user </a:t>
            </a:r>
            <a:r>
              <a:rPr lang="it-IT" dirty="0" err="1"/>
              <a:t>has</a:t>
            </a:r>
            <a:r>
              <a:rPr lang="it-IT" dirty="0"/>
              <a:t> </a:t>
            </a:r>
            <a:r>
              <a:rPr lang="it-IT" dirty="0" err="1"/>
              <a:t>become</a:t>
            </a:r>
            <a:r>
              <a:rPr lang="it-IT" dirty="0"/>
              <a:t> </a:t>
            </a:r>
            <a:r>
              <a:rPr lang="it-IT" dirty="0" err="1"/>
              <a:t>insolvent</a:t>
            </a:r>
            <a:r>
              <a:rPr lang="it-IT" dirty="0"/>
              <a:t> </a:t>
            </a:r>
            <a:r>
              <a:rPr lang="it-IT" dirty="0" err="1"/>
              <a:t>add</a:t>
            </a:r>
            <a:r>
              <a:rPr lang="it-IT" dirty="0"/>
              <a:t> the user to the </a:t>
            </a:r>
            <a:r>
              <a:rPr lang="it-IT" dirty="0" err="1"/>
              <a:t>insolvent_user</a:t>
            </a:r>
            <a:r>
              <a:rPr lang="it-IT" dirty="0"/>
              <a:t> table</a:t>
            </a:r>
          </a:p>
          <a:p>
            <a:pPr lvl="1"/>
            <a:r>
              <a:rPr lang="it-IT" dirty="0"/>
              <a:t>Else if the user </a:t>
            </a:r>
            <a:r>
              <a:rPr lang="it-IT" dirty="0" err="1"/>
              <a:t>bought</a:t>
            </a:r>
            <a:r>
              <a:rPr lang="it-IT" dirty="0"/>
              <a:t> </a:t>
            </a:r>
            <a:r>
              <a:rPr lang="it-IT" dirty="0" err="1"/>
              <a:t>all</a:t>
            </a:r>
            <a:r>
              <a:rPr lang="it-IT" dirty="0"/>
              <a:t> </a:t>
            </a:r>
            <a:r>
              <a:rPr lang="it-IT" dirty="0" err="1"/>
              <a:t>his</a:t>
            </a:r>
            <a:r>
              <a:rPr lang="it-IT" dirty="0"/>
              <a:t> </a:t>
            </a:r>
            <a:r>
              <a:rPr lang="it-IT" dirty="0" err="1"/>
              <a:t>suspended</a:t>
            </a:r>
            <a:r>
              <a:rPr lang="it-IT" dirty="0"/>
              <a:t> </a:t>
            </a:r>
            <a:r>
              <a:rPr lang="it-IT" dirty="0" err="1"/>
              <a:t>orders</a:t>
            </a:r>
            <a:r>
              <a:rPr lang="it-IT" dirty="0"/>
              <a:t> delete </a:t>
            </a:r>
            <a:r>
              <a:rPr lang="it-IT" dirty="0" err="1"/>
              <a:t>him</a:t>
            </a:r>
            <a:r>
              <a:rPr lang="it-IT" dirty="0"/>
              <a:t> from the </a:t>
            </a:r>
            <a:r>
              <a:rPr lang="it-IT" dirty="0" err="1"/>
              <a:t>insolvent_user</a:t>
            </a:r>
            <a:r>
              <a:rPr lang="it-IT" dirty="0"/>
              <a:t> table</a:t>
            </a:r>
          </a:p>
        </p:txBody>
      </p:sp>
      <p:sp>
        <p:nvSpPr>
          <p:cNvPr id="4" name="TextBox 3">
            <a:extLst>
              <a:ext uri="{FF2B5EF4-FFF2-40B4-BE49-F238E27FC236}">
                <a16:creationId xmlns:a16="http://schemas.microsoft.com/office/drawing/2014/main" id="{CF4A2DAD-6EBC-448C-898F-1907C33EF79D}"/>
              </a:ext>
            </a:extLst>
          </p:cNvPr>
          <p:cNvSpPr txBox="1"/>
          <p:nvPr/>
        </p:nvSpPr>
        <p:spPr>
          <a:xfrm>
            <a:off x="379966" y="3703752"/>
            <a:ext cx="8463170" cy="2123658"/>
          </a:xfrm>
          <a:prstGeom prst="rect">
            <a:avLst/>
          </a:prstGeom>
          <a:noFill/>
          <a:ln>
            <a:solidFill>
              <a:schemeClr val="tx1"/>
            </a:solidFill>
          </a:ln>
        </p:spPr>
        <p:txBody>
          <a:bodyPr wrap="square" rtlCol="0">
            <a:spAutoFit/>
          </a:bodyPr>
          <a:lstStyle/>
          <a:p>
            <a:r>
              <a:rPr lang="en-GB" sz="1100" i="1"/>
              <a:t>CREATE TRIGGER `</a:t>
            </a:r>
            <a:r>
              <a:rPr lang="en-GB" sz="1100" i="1" err="1"/>
              <a:t>newInsolventUser</a:t>
            </a:r>
            <a:r>
              <a:rPr lang="en-GB" sz="1100" i="1"/>
              <a:t>` </a:t>
            </a:r>
          </a:p>
          <a:p>
            <a:r>
              <a:rPr lang="en-GB" sz="1100" i="1"/>
              <a:t>AFTER UPDATE ON `</a:t>
            </a:r>
            <a:r>
              <a:rPr lang="en-GB" sz="1100" i="1" err="1"/>
              <a:t>user_data</a:t>
            </a:r>
            <a:r>
              <a:rPr lang="en-GB" sz="1100" i="1"/>
              <a:t>` </a:t>
            </a:r>
          </a:p>
          <a:p>
            <a:r>
              <a:rPr lang="en-GB" sz="1100" i="1"/>
              <a:t>FOR EACH ROW begin                       </a:t>
            </a:r>
          </a:p>
          <a:p>
            <a:pPr lvl="1"/>
            <a:r>
              <a:rPr lang="en-GB" sz="1100" i="1"/>
              <a:t>if(</a:t>
            </a:r>
            <a:r>
              <a:rPr lang="en-GB" sz="1100" i="1" err="1"/>
              <a:t>new.isInsolvent</a:t>
            </a:r>
            <a:r>
              <a:rPr lang="en-GB" sz="1100" i="1"/>
              <a:t>=1 and </a:t>
            </a:r>
            <a:r>
              <a:rPr lang="en-GB" sz="1100" i="1" err="1"/>
              <a:t>old.isInsolvent</a:t>
            </a:r>
            <a:r>
              <a:rPr lang="en-GB" sz="1100" i="1"/>
              <a:t>=0) then                </a:t>
            </a:r>
          </a:p>
          <a:p>
            <a:pPr lvl="2"/>
            <a:r>
              <a:rPr lang="en-GB" sz="1100" i="1"/>
              <a:t>insert into </a:t>
            </a:r>
            <a:r>
              <a:rPr lang="en-GB" sz="1100" i="1" err="1"/>
              <a:t>insolvent_user</a:t>
            </a:r>
            <a:r>
              <a:rPr lang="en-GB" sz="1100" i="1"/>
              <a:t> values(new.id, </a:t>
            </a:r>
            <a:r>
              <a:rPr lang="en-GB" sz="1100" i="1" err="1"/>
              <a:t>new.username</a:t>
            </a:r>
            <a:r>
              <a:rPr lang="en-GB" sz="1100" i="1"/>
              <a:t>, </a:t>
            </a:r>
            <a:r>
              <a:rPr lang="en-GB" sz="1100" i="1" err="1"/>
              <a:t>new.mail</a:t>
            </a:r>
            <a:r>
              <a:rPr lang="en-GB" sz="1100" i="1"/>
              <a:t>);		</a:t>
            </a:r>
          </a:p>
          <a:p>
            <a:pPr lvl="1"/>
            <a:r>
              <a:rPr lang="en-GB" sz="1100" i="1"/>
              <a:t>else		</a:t>
            </a:r>
          </a:p>
          <a:p>
            <a:pPr lvl="2"/>
            <a:r>
              <a:rPr lang="en-GB" sz="1100" i="1"/>
              <a:t>if(</a:t>
            </a:r>
            <a:r>
              <a:rPr lang="en-GB" sz="1100" i="1" err="1"/>
              <a:t>new.isInsolvent</a:t>
            </a:r>
            <a:r>
              <a:rPr lang="en-GB" sz="1100" i="1"/>
              <a:t>=0 and </a:t>
            </a:r>
            <a:r>
              <a:rPr lang="en-GB" sz="1100" i="1" err="1"/>
              <a:t>old.isInsolvent</a:t>
            </a:r>
            <a:r>
              <a:rPr lang="en-GB" sz="1100" i="1"/>
              <a:t>=1) then					</a:t>
            </a:r>
          </a:p>
          <a:p>
            <a:pPr lvl="3"/>
            <a:r>
              <a:rPr lang="en-GB" sz="1100" i="1"/>
              <a:t>delete from </a:t>
            </a:r>
            <a:r>
              <a:rPr lang="en-GB" sz="1100" i="1" err="1"/>
              <a:t>insolvent_user</a:t>
            </a:r>
            <a:r>
              <a:rPr lang="en-GB" sz="1100" i="1"/>
              <a:t>					</a:t>
            </a:r>
          </a:p>
          <a:p>
            <a:pPr lvl="3"/>
            <a:r>
              <a:rPr lang="en-GB" sz="1100" i="1"/>
              <a:t>where new.id=</a:t>
            </a:r>
            <a:r>
              <a:rPr lang="en-GB" sz="1100" i="1" err="1"/>
              <a:t>idUser</a:t>
            </a:r>
            <a:r>
              <a:rPr lang="en-GB" sz="1100" i="1"/>
              <a:t>;                </a:t>
            </a:r>
          </a:p>
          <a:p>
            <a:pPr lvl="2"/>
            <a:r>
              <a:rPr lang="en-GB" sz="1100" i="1"/>
              <a:t>end if;			</a:t>
            </a:r>
          </a:p>
          <a:p>
            <a:pPr lvl="1"/>
            <a:r>
              <a:rPr lang="en-GB" sz="1100" i="1"/>
              <a:t>end if;			</a:t>
            </a:r>
          </a:p>
          <a:p>
            <a:r>
              <a:rPr lang="en-GB" sz="1100" i="1"/>
              <a:t>end</a:t>
            </a:r>
          </a:p>
        </p:txBody>
      </p:sp>
      <p:sp>
        <p:nvSpPr>
          <p:cNvPr id="5" name="Rettangolo 3">
            <a:extLst>
              <a:ext uri="{FF2B5EF4-FFF2-40B4-BE49-F238E27FC236}">
                <a16:creationId xmlns:a16="http://schemas.microsoft.com/office/drawing/2014/main" id="{DD59636D-AFBF-47E4-BCC4-465741FC44D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7408848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it-IT"/>
              <a:t>ORM Design</a:t>
            </a:r>
          </a:p>
        </p:txBody>
      </p:sp>
    </p:spTree>
    <p:extLst>
      <p:ext uri="{BB962C8B-B14F-4D97-AF65-F5344CB8AC3E}">
        <p14:creationId xmlns:p14="http://schemas.microsoft.com/office/powerpoint/2010/main" val="15505619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93CED7B-F303-46C7-9F2B-23716D563B4C}"/>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Package_Optional</a:t>
            </a:r>
            <a:r>
              <a:rPr lang="en-GB" sz="3200"/>
              <a:t>” </a:t>
            </a:r>
          </a:p>
        </p:txBody>
      </p:sp>
      <p:sp>
        <p:nvSpPr>
          <p:cNvPr id="5" name="Content Placeholder 4">
            <a:extLst>
              <a:ext uri="{FF2B5EF4-FFF2-40B4-BE49-F238E27FC236}">
                <a16:creationId xmlns:a16="http://schemas.microsoft.com/office/drawing/2014/main" id="{F26FCD62-A25B-49BC-9D98-A24AE1E41875}"/>
              </a:ext>
            </a:extLst>
          </p:cNvPr>
          <p:cNvSpPr>
            <a:spLocks noGrp="1"/>
          </p:cNvSpPr>
          <p:nvPr/>
        </p:nvSpPr>
        <p:spPr>
          <a:xfrm>
            <a:off x="4680478" y="1540224"/>
            <a:ext cx="4203773" cy="4351338"/>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GB" dirty="0"/>
              <a:t>Package </a:t>
            </a:r>
            <a:r>
              <a:rPr lang="en-GB" dirty="0">
                <a:sym typeface="Wingdings" panose="05000000000000000000" pitchFamily="2" charset="2"/>
              </a:rPr>
              <a:t></a:t>
            </a:r>
            <a:r>
              <a:rPr lang="en-GB" dirty="0"/>
              <a:t> </a:t>
            </a:r>
            <a:r>
              <a:rPr lang="en-US" sz="2800" dirty="0" err="1"/>
              <a:t>Optional_Data</a:t>
            </a:r>
            <a:r>
              <a:rPr lang="en-GB" dirty="0"/>
              <a:t>, a package could have more than one optional</a:t>
            </a:r>
          </a:p>
          <a:p>
            <a:pPr marL="457200" lvl="1" indent="0">
              <a:buNone/>
            </a:pPr>
            <a:endParaRPr lang="en-GB" dirty="0">
              <a:cs typeface="Calibri"/>
            </a:endParaRPr>
          </a:p>
          <a:p>
            <a:r>
              <a:rPr lang="en-US" sz="2800" dirty="0" err="1"/>
              <a:t>Optional_Data</a:t>
            </a:r>
            <a:r>
              <a:rPr lang="en-GB" dirty="0"/>
              <a:t> </a:t>
            </a:r>
            <a:r>
              <a:rPr lang="en-GB" dirty="0">
                <a:sym typeface="Wingdings" panose="05000000000000000000" pitchFamily="2" charset="2"/>
              </a:rPr>
              <a:t> Package, an optional could be associated with N package</a:t>
            </a:r>
          </a:p>
        </p:txBody>
      </p:sp>
      <p:sp>
        <p:nvSpPr>
          <p:cNvPr id="6" name="Rectangle 5">
            <a:extLst>
              <a:ext uri="{FF2B5EF4-FFF2-40B4-BE49-F238E27FC236}">
                <a16:creationId xmlns:a16="http://schemas.microsoft.com/office/drawing/2014/main" id="{48608485-7C7C-4317-9CDA-92671D334619}"/>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7" name="Rectangle 6">
            <a:extLst>
              <a:ext uri="{FF2B5EF4-FFF2-40B4-BE49-F238E27FC236}">
                <a16:creationId xmlns:a16="http://schemas.microsoft.com/office/drawing/2014/main" id="{8F8B95A3-9F12-43C1-AB87-A6CC3E9327F1}"/>
              </a:ext>
            </a:extLst>
          </p:cNvPr>
          <p:cNvSpPr/>
          <p:nvPr/>
        </p:nvSpPr>
        <p:spPr>
          <a:xfrm>
            <a:off x="204531"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sp>
        <p:nvSpPr>
          <p:cNvPr id="8" name="Diamond 7">
            <a:extLst>
              <a:ext uri="{FF2B5EF4-FFF2-40B4-BE49-F238E27FC236}">
                <a16:creationId xmlns:a16="http://schemas.microsoft.com/office/drawing/2014/main" id="{951D61E8-4370-48EA-A193-810D941A44DC}"/>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9" name="Straight Connector 8">
            <a:extLst>
              <a:ext uri="{FF2B5EF4-FFF2-40B4-BE49-F238E27FC236}">
                <a16:creationId xmlns:a16="http://schemas.microsoft.com/office/drawing/2014/main" id="{B25A57D8-25B7-44FF-97AC-A87BE64DC51E}"/>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8D2CB1-DCEF-4D18-A4C5-CF1E4B425EDA}"/>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9E386AE-5ECF-48CD-AADA-F101E178B912}"/>
              </a:ext>
            </a:extLst>
          </p:cNvPr>
          <p:cNvSpPr txBox="1"/>
          <p:nvPr/>
        </p:nvSpPr>
        <p:spPr>
          <a:xfrm>
            <a:off x="2497910"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2" name="TextBox 11">
            <a:extLst>
              <a:ext uri="{FF2B5EF4-FFF2-40B4-BE49-F238E27FC236}">
                <a16:creationId xmlns:a16="http://schemas.microsoft.com/office/drawing/2014/main" id="{E64A1F8E-2874-4520-91A1-763B8675E653}"/>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3" name="TextBox 12">
            <a:extLst>
              <a:ext uri="{FF2B5EF4-FFF2-40B4-BE49-F238E27FC236}">
                <a16:creationId xmlns:a16="http://schemas.microsoft.com/office/drawing/2014/main" id="{A5FF66DA-ABF6-4F26-B13E-3EA0D028459B}"/>
              </a:ext>
            </a:extLst>
          </p:cNvPr>
          <p:cNvSpPr txBox="1"/>
          <p:nvPr/>
        </p:nvSpPr>
        <p:spPr>
          <a:xfrm>
            <a:off x="1619446" y="1355558"/>
            <a:ext cx="1865575"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800" err="1"/>
              <a:t>Package_Option</a:t>
            </a:r>
            <a:r>
              <a:rPr lang="en-GB" sz="1800"/>
              <a:t>al</a:t>
            </a:r>
            <a:endParaRPr lang="en-GB"/>
          </a:p>
        </p:txBody>
      </p:sp>
      <p:sp>
        <p:nvSpPr>
          <p:cNvPr id="14" name="Rectangle 13">
            <a:extLst>
              <a:ext uri="{FF2B5EF4-FFF2-40B4-BE49-F238E27FC236}">
                <a16:creationId xmlns:a16="http://schemas.microsoft.com/office/drawing/2014/main" id="{A6801ADF-8CE4-47A6-BA3F-E52F4117BB50}"/>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5" name="Rectangle 14">
            <a:extLst>
              <a:ext uri="{FF2B5EF4-FFF2-40B4-BE49-F238E27FC236}">
                <a16:creationId xmlns:a16="http://schemas.microsoft.com/office/drawing/2014/main" id="{E153BDC9-90B4-4B9F-B7E2-80D32C8A7313}"/>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6" name="Straight Connector 15">
            <a:extLst>
              <a:ext uri="{FF2B5EF4-FFF2-40B4-BE49-F238E27FC236}">
                <a16:creationId xmlns:a16="http://schemas.microsoft.com/office/drawing/2014/main" id="{4BBC8777-26BC-4E13-A743-9C07896D94CF}"/>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50D86099-D5B2-477D-8515-F249538DF936}"/>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8" name="Rectangle 17">
            <a:extLst>
              <a:ext uri="{FF2B5EF4-FFF2-40B4-BE49-F238E27FC236}">
                <a16:creationId xmlns:a16="http://schemas.microsoft.com/office/drawing/2014/main" id="{39E62E4D-4632-406E-BC62-A9A3D1D7F540}"/>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9" name="Straight Connector 18">
            <a:extLst>
              <a:ext uri="{FF2B5EF4-FFF2-40B4-BE49-F238E27FC236}">
                <a16:creationId xmlns:a16="http://schemas.microsoft.com/office/drawing/2014/main" id="{3B4CA63A-5731-46D7-83F1-38C19B99C79A}"/>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F645302-E195-494C-9389-BA419A4A735D}"/>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1" name="TextBox 20">
            <a:extLst>
              <a:ext uri="{FF2B5EF4-FFF2-40B4-BE49-F238E27FC236}">
                <a16:creationId xmlns:a16="http://schemas.microsoft.com/office/drawing/2014/main" id="{A8DE74AF-ED91-4EAA-A9A6-5DFC15F9A34D}"/>
              </a:ext>
            </a:extLst>
          </p:cNvPr>
          <p:cNvSpPr txBox="1"/>
          <p:nvPr/>
        </p:nvSpPr>
        <p:spPr>
          <a:xfrm>
            <a:off x="1786359" y="4308305"/>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2" name="Rettangolo 3">
            <a:extLst>
              <a:ext uri="{FF2B5EF4-FFF2-40B4-BE49-F238E27FC236}">
                <a16:creationId xmlns:a16="http://schemas.microsoft.com/office/drawing/2014/main" id="{CA3AB743-3A56-4FED-9A7B-81D0D5BF1F1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73529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2671E-404A-4BF1-B133-B30D4B2BF336}"/>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Order_Option</a:t>
            </a:r>
            <a:r>
              <a:rPr lang="en-GB" sz="3200"/>
              <a:t>” </a:t>
            </a:r>
          </a:p>
        </p:txBody>
      </p:sp>
      <p:sp>
        <p:nvSpPr>
          <p:cNvPr id="3" name="Content Placeholder 4">
            <a:extLst>
              <a:ext uri="{FF2B5EF4-FFF2-40B4-BE49-F238E27FC236}">
                <a16:creationId xmlns:a16="http://schemas.microsoft.com/office/drawing/2014/main" id="{251388FC-65F9-48F2-B773-5D7C435A88B0}"/>
              </a:ext>
            </a:extLst>
          </p:cNvPr>
          <p:cNvSpPr>
            <a:spLocks noGrp="1"/>
          </p:cNvSpPr>
          <p:nvPr/>
        </p:nvSpPr>
        <p:spPr>
          <a:xfrm>
            <a:off x="4680479" y="1540224"/>
            <a:ext cx="4163664" cy="4351338"/>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US" sz="2800" dirty="0"/>
              <a:t>Order</a:t>
            </a:r>
            <a:r>
              <a:rPr lang="en-GB" dirty="0"/>
              <a:t> </a:t>
            </a:r>
            <a:r>
              <a:rPr lang="en-GB" dirty="0">
                <a:sym typeface="Wingdings" panose="05000000000000000000" pitchFamily="2" charset="2"/>
              </a:rPr>
              <a:t></a:t>
            </a:r>
            <a:r>
              <a:rPr lang="en-GB" dirty="0"/>
              <a:t> </a:t>
            </a:r>
            <a:r>
              <a:rPr lang="en-US" sz="2800" dirty="0" err="1"/>
              <a:t>Optional_Data</a:t>
            </a:r>
            <a:r>
              <a:rPr lang="en-US" dirty="0"/>
              <a:t>, </a:t>
            </a:r>
            <a:r>
              <a:rPr lang="en-GB" dirty="0"/>
              <a:t>an order could be done with more N Optional</a:t>
            </a:r>
          </a:p>
          <a:p>
            <a:pPr marL="457200" lvl="1" indent="0">
              <a:buNone/>
            </a:pPr>
            <a:endParaRPr lang="en-GB" dirty="0">
              <a:cs typeface="Calibri"/>
            </a:endParaRPr>
          </a:p>
          <a:p>
            <a:r>
              <a:rPr lang="en-US" sz="2800" dirty="0" err="1"/>
              <a:t>Optional_Data</a:t>
            </a:r>
            <a:r>
              <a:rPr lang="en-GB" dirty="0"/>
              <a:t> </a:t>
            </a:r>
            <a:r>
              <a:rPr lang="en-GB" dirty="0">
                <a:sym typeface="Wingdings" panose="05000000000000000000" pitchFamily="2" charset="2"/>
              </a:rPr>
              <a:t> </a:t>
            </a:r>
            <a:r>
              <a:rPr lang="en-US" sz="2800" dirty="0"/>
              <a:t>Order</a:t>
            </a:r>
            <a:r>
              <a:rPr lang="en-GB" sz="2800" dirty="0">
                <a:sym typeface="Wingdings" panose="05000000000000000000" pitchFamily="2" charset="2"/>
              </a:rPr>
              <a:t>, an optional could be ordered more than once</a:t>
            </a:r>
            <a:endParaRPr lang="en-GB" dirty="0">
              <a:sym typeface="Wingdings" panose="05000000000000000000" pitchFamily="2" charset="2"/>
            </a:endParaRPr>
          </a:p>
        </p:txBody>
      </p:sp>
      <p:sp>
        <p:nvSpPr>
          <p:cNvPr id="4" name="Rectangle 5">
            <a:extLst>
              <a:ext uri="{FF2B5EF4-FFF2-40B4-BE49-F238E27FC236}">
                <a16:creationId xmlns:a16="http://schemas.microsoft.com/office/drawing/2014/main" id="{A74338B3-ACB0-4FAE-AF29-AA2F85EC9337}"/>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5" name="Rectangle 6">
            <a:extLst>
              <a:ext uri="{FF2B5EF4-FFF2-40B4-BE49-F238E27FC236}">
                <a16:creationId xmlns:a16="http://schemas.microsoft.com/office/drawing/2014/main" id="{2B78E9A5-E7B1-4F20-A7A4-C36335E38E04}"/>
              </a:ext>
            </a:extLst>
          </p:cNvPr>
          <p:cNvSpPr/>
          <p:nvPr/>
        </p:nvSpPr>
        <p:spPr>
          <a:xfrm>
            <a:off x="204531"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Order</a:t>
            </a:r>
            <a:endParaRPr lang="en-GB"/>
          </a:p>
        </p:txBody>
      </p:sp>
      <p:sp>
        <p:nvSpPr>
          <p:cNvPr id="6" name="Diamond 7">
            <a:extLst>
              <a:ext uri="{FF2B5EF4-FFF2-40B4-BE49-F238E27FC236}">
                <a16:creationId xmlns:a16="http://schemas.microsoft.com/office/drawing/2014/main" id="{75780829-4E71-45FC-9D5B-8290D75D879B}"/>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5D2B47A5-9CFB-4E70-A9E5-0A4D7592E347}"/>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5822D807-FA9B-430F-83BD-48635207E567}"/>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573E878B-1CCD-4F6C-AB16-451DFFFA0D94}"/>
              </a:ext>
            </a:extLst>
          </p:cNvPr>
          <p:cNvSpPr txBox="1"/>
          <p:nvPr/>
        </p:nvSpPr>
        <p:spPr>
          <a:xfrm>
            <a:off x="2507267" y="2105721"/>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0" name="TextBox 11">
            <a:extLst>
              <a:ext uri="{FF2B5EF4-FFF2-40B4-BE49-F238E27FC236}">
                <a16:creationId xmlns:a16="http://schemas.microsoft.com/office/drawing/2014/main" id="{3A380226-E4B5-4C83-9467-371252D92E47}"/>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1" name="TextBox 12">
            <a:extLst>
              <a:ext uri="{FF2B5EF4-FFF2-40B4-BE49-F238E27FC236}">
                <a16:creationId xmlns:a16="http://schemas.microsoft.com/office/drawing/2014/main" id="{1BB5FF84-F8BD-46B8-AF22-8E9B130CFFA7}"/>
              </a:ext>
            </a:extLst>
          </p:cNvPr>
          <p:cNvSpPr txBox="1"/>
          <p:nvPr/>
        </p:nvSpPr>
        <p:spPr>
          <a:xfrm>
            <a:off x="1619446" y="1355558"/>
            <a:ext cx="1493358"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800" err="1"/>
              <a:t>Order_Option</a:t>
            </a:r>
            <a:endParaRPr lang="en-GB"/>
          </a:p>
        </p:txBody>
      </p:sp>
      <p:sp>
        <p:nvSpPr>
          <p:cNvPr id="12" name="Rectangle 13">
            <a:extLst>
              <a:ext uri="{FF2B5EF4-FFF2-40B4-BE49-F238E27FC236}">
                <a16:creationId xmlns:a16="http://schemas.microsoft.com/office/drawing/2014/main" id="{9CE61AD6-2F68-4E45-B0F4-BE85CF271D88}"/>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3" name="Rectangle 14">
            <a:extLst>
              <a:ext uri="{FF2B5EF4-FFF2-40B4-BE49-F238E27FC236}">
                <a16:creationId xmlns:a16="http://schemas.microsoft.com/office/drawing/2014/main" id="{82D99B56-975E-48AA-A91C-89EAB14214CA}"/>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Order</a:t>
            </a:r>
            <a:endParaRPr lang="en-GB"/>
          </a:p>
        </p:txBody>
      </p:sp>
      <p:cxnSp>
        <p:nvCxnSpPr>
          <p:cNvPr id="14" name="Straight Connector 15">
            <a:extLst>
              <a:ext uri="{FF2B5EF4-FFF2-40B4-BE49-F238E27FC236}">
                <a16:creationId xmlns:a16="http://schemas.microsoft.com/office/drawing/2014/main" id="{7824E025-3943-4ADA-95AB-20BF3B7E5D43}"/>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00841766-490F-44AB-8C50-76EC9EC80B4E}"/>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err="1"/>
              <a:t>Optional_Data</a:t>
            </a:r>
            <a:endParaRPr lang="en-GB"/>
          </a:p>
        </p:txBody>
      </p:sp>
      <p:sp>
        <p:nvSpPr>
          <p:cNvPr id="16" name="Rectangle 17">
            <a:extLst>
              <a:ext uri="{FF2B5EF4-FFF2-40B4-BE49-F238E27FC236}">
                <a16:creationId xmlns:a16="http://schemas.microsoft.com/office/drawing/2014/main" id="{1DCA02BA-1950-43B7-A7F4-985F7701B975}"/>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Order</a:t>
            </a:r>
            <a:endParaRPr lang="en-GB"/>
          </a:p>
        </p:txBody>
      </p:sp>
      <p:cxnSp>
        <p:nvCxnSpPr>
          <p:cNvPr id="17" name="Straight Connector 18">
            <a:extLst>
              <a:ext uri="{FF2B5EF4-FFF2-40B4-BE49-F238E27FC236}">
                <a16:creationId xmlns:a16="http://schemas.microsoft.com/office/drawing/2014/main" id="{C2D1F41B-21ED-41C7-A62B-95F0E9D1D5EB}"/>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0D7E5785-718B-4B35-A84D-C18713B0F184}"/>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0439D617-64BA-45FA-8D30-16958E539AF3}"/>
              </a:ext>
            </a:extLst>
          </p:cNvPr>
          <p:cNvSpPr txBox="1"/>
          <p:nvPr/>
        </p:nvSpPr>
        <p:spPr>
          <a:xfrm>
            <a:off x="1786359" y="4308305"/>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0" name="Rettangolo 3">
            <a:extLst>
              <a:ext uri="{FF2B5EF4-FFF2-40B4-BE49-F238E27FC236}">
                <a16:creationId xmlns:a16="http://schemas.microsoft.com/office/drawing/2014/main" id="{0A38537F-BDDC-4CB8-863B-873300A47A1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4985168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C7506-6BAD-40B7-973B-B2BFE0AC1217}"/>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Package_Service</a:t>
            </a:r>
            <a:r>
              <a:rPr lang="en-GB" sz="3200"/>
              <a:t>” </a:t>
            </a:r>
          </a:p>
        </p:txBody>
      </p:sp>
      <p:sp>
        <p:nvSpPr>
          <p:cNvPr id="3" name="Content Placeholder 4">
            <a:extLst>
              <a:ext uri="{FF2B5EF4-FFF2-40B4-BE49-F238E27FC236}">
                <a16:creationId xmlns:a16="http://schemas.microsoft.com/office/drawing/2014/main" id="{B84DEDCA-C522-4218-8868-8CEF0FEBEDB2}"/>
              </a:ext>
            </a:extLst>
          </p:cNvPr>
          <p:cNvSpPr>
            <a:spLocks noGrp="1"/>
          </p:cNvSpPr>
          <p:nvPr/>
        </p:nvSpPr>
        <p:spPr>
          <a:xfrm>
            <a:off x="4680479" y="1540224"/>
            <a:ext cx="3886200" cy="4351338"/>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GB" dirty="0"/>
              <a:t>Package </a:t>
            </a:r>
            <a:r>
              <a:rPr lang="en-GB" dirty="0">
                <a:sym typeface="Wingdings" panose="05000000000000000000" pitchFamily="2" charset="2"/>
              </a:rPr>
              <a:t></a:t>
            </a:r>
            <a:r>
              <a:rPr lang="en-GB" dirty="0"/>
              <a:t> Service, a package can contain N services</a:t>
            </a:r>
          </a:p>
          <a:p>
            <a:pPr marL="457200" lvl="1" indent="0">
              <a:buNone/>
            </a:pPr>
            <a:r>
              <a:rPr lang="en-GB" dirty="0"/>
              <a:t>  </a:t>
            </a:r>
            <a:endParaRPr lang="en-GB" dirty="0">
              <a:cs typeface="Calibri"/>
            </a:endParaRPr>
          </a:p>
          <a:p>
            <a:r>
              <a:rPr lang="en-GB" dirty="0"/>
              <a:t>Service </a:t>
            </a:r>
            <a:r>
              <a:rPr lang="en-GB" dirty="0">
                <a:sym typeface="Wingdings" panose="05000000000000000000" pitchFamily="2" charset="2"/>
              </a:rPr>
              <a:t> </a:t>
            </a:r>
            <a:r>
              <a:rPr lang="en-GB" dirty="0"/>
              <a:t>Package, the same service can be used in more than one package</a:t>
            </a:r>
            <a:endParaRPr lang="en-GB" dirty="0">
              <a:sym typeface="Wingdings" panose="05000000000000000000" pitchFamily="2" charset="2"/>
            </a:endParaRPr>
          </a:p>
        </p:txBody>
      </p:sp>
      <p:sp>
        <p:nvSpPr>
          <p:cNvPr id="4" name="Rectangle 5">
            <a:extLst>
              <a:ext uri="{FF2B5EF4-FFF2-40B4-BE49-F238E27FC236}">
                <a16:creationId xmlns:a16="http://schemas.microsoft.com/office/drawing/2014/main" id="{79A75E5F-28CA-4F93-AE8B-8E4EA48F9055}"/>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Service</a:t>
            </a:r>
          </a:p>
        </p:txBody>
      </p:sp>
      <p:sp>
        <p:nvSpPr>
          <p:cNvPr id="5" name="Rectangle 6">
            <a:extLst>
              <a:ext uri="{FF2B5EF4-FFF2-40B4-BE49-F238E27FC236}">
                <a16:creationId xmlns:a16="http://schemas.microsoft.com/office/drawing/2014/main" id="{C3493553-C55B-496C-841C-0E5E0EB6B230}"/>
              </a:ext>
            </a:extLst>
          </p:cNvPr>
          <p:cNvSpPr/>
          <p:nvPr/>
        </p:nvSpPr>
        <p:spPr>
          <a:xfrm>
            <a:off x="204531"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sp>
        <p:nvSpPr>
          <p:cNvPr id="6" name="Diamond 7">
            <a:extLst>
              <a:ext uri="{FF2B5EF4-FFF2-40B4-BE49-F238E27FC236}">
                <a16:creationId xmlns:a16="http://schemas.microsoft.com/office/drawing/2014/main" id="{52969283-4EBB-4073-AF25-1A4FCF28D85D}"/>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182E37E3-25D1-4C75-A2CC-2E9807844809}"/>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B44B56AF-C32F-41F8-AAC5-C6F75CA8C974}"/>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4C6CC439-A94C-411F-9B78-A5E4B102BB7B}"/>
              </a:ext>
            </a:extLst>
          </p:cNvPr>
          <p:cNvSpPr txBox="1"/>
          <p:nvPr/>
        </p:nvSpPr>
        <p:spPr>
          <a:xfrm>
            <a:off x="2496993" y="2105721"/>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0" name="TextBox 11">
            <a:extLst>
              <a:ext uri="{FF2B5EF4-FFF2-40B4-BE49-F238E27FC236}">
                <a16:creationId xmlns:a16="http://schemas.microsoft.com/office/drawing/2014/main" id="{8EBE87B5-B987-4F45-8947-D4716749FE29}"/>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1" name="TextBox 12">
            <a:extLst>
              <a:ext uri="{FF2B5EF4-FFF2-40B4-BE49-F238E27FC236}">
                <a16:creationId xmlns:a16="http://schemas.microsoft.com/office/drawing/2014/main" id="{A0BEB00A-A29D-469D-9567-1B02C6BE71D2}"/>
              </a:ext>
            </a:extLst>
          </p:cNvPr>
          <p:cNvSpPr txBox="1"/>
          <p:nvPr/>
        </p:nvSpPr>
        <p:spPr>
          <a:xfrm>
            <a:off x="1619446" y="1355558"/>
            <a:ext cx="1729256"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err="1"/>
              <a:t>Package_Service</a:t>
            </a:r>
            <a:endParaRPr lang="en-GB" dirty="0"/>
          </a:p>
        </p:txBody>
      </p:sp>
      <p:sp>
        <p:nvSpPr>
          <p:cNvPr id="12" name="Rectangle 13">
            <a:extLst>
              <a:ext uri="{FF2B5EF4-FFF2-40B4-BE49-F238E27FC236}">
                <a16:creationId xmlns:a16="http://schemas.microsoft.com/office/drawing/2014/main" id="{913A6EEB-9789-4A4B-BF78-B1A324A2A93D}"/>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Service</a:t>
            </a:r>
          </a:p>
        </p:txBody>
      </p:sp>
      <p:sp>
        <p:nvSpPr>
          <p:cNvPr id="13" name="Rectangle 14">
            <a:extLst>
              <a:ext uri="{FF2B5EF4-FFF2-40B4-BE49-F238E27FC236}">
                <a16:creationId xmlns:a16="http://schemas.microsoft.com/office/drawing/2014/main" id="{D4B8D377-DF93-40E6-91AA-B0FD74B8AAAE}"/>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4" name="Straight Connector 15">
            <a:extLst>
              <a:ext uri="{FF2B5EF4-FFF2-40B4-BE49-F238E27FC236}">
                <a16:creationId xmlns:a16="http://schemas.microsoft.com/office/drawing/2014/main" id="{3EF870F7-B2F2-4ACE-B9D0-2A7F6B8D0A23}"/>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08BD0E90-63EE-4416-9249-2C78994B6AC9}"/>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Service</a:t>
            </a:r>
          </a:p>
        </p:txBody>
      </p:sp>
      <p:sp>
        <p:nvSpPr>
          <p:cNvPr id="16" name="Rectangle 17">
            <a:extLst>
              <a:ext uri="{FF2B5EF4-FFF2-40B4-BE49-F238E27FC236}">
                <a16:creationId xmlns:a16="http://schemas.microsoft.com/office/drawing/2014/main" id="{959C8FE2-1FE4-44D6-995D-6089316E4965}"/>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Package</a:t>
            </a:r>
          </a:p>
        </p:txBody>
      </p:sp>
      <p:cxnSp>
        <p:nvCxnSpPr>
          <p:cNvPr id="17" name="Straight Connector 18">
            <a:extLst>
              <a:ext uri="{FF2B5EF4-FFF2-40B4-BE49-F238E27FC236}">
                <a16:creationId xmlns:a16="http://schemas.microsoft.com/office/drawing/2014/main" id="{E12CF634-503D-42C6-8ED3-9FCCBC4F2055}"/>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158C5407-210B-4DB1-8DF2-BD1F8ABD71B0}"/>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87F342FC-1A44-4100-BB35-9A06D1DFFC32}"/>
              </a:ext>
            </a:extLst>
          </p:cNvPr>
          <p:cNvSpPr txBox="1"/>
          <p:nvPr/>
        </p:nvSpPr>
        <p:spPr>
          <a:xfrm>
            <a:off x="1786359" y="4308305"/>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20" name="Rettangolo 3">
            <a:extLst>
              <a:ext uri="{FF2B5EF4-FFF2-40B4-BE49-F238E27FC236}">
                <a16:creationId xmlns:a16="http://schemas.microsoft.com/office/drawing/2014/main" id="{779005D1-89ED-460C-9F97-6ACF59A0A3A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3600459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3796F-486D-4345-B3F1-83C46F3ED549}"/>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US" sz="3200" err="1"/>
              <a:t>Package_Validity</a:t>
            </a:r>
            <a:r>
              <a:rPr lang="en-GB" sz="3200"/>
              <a:t>” </a:t>
            </a:r>
          </a:p>
        </p:txBody>
      </p:sp>
      <p:sp>
        <p:nvSpPr>
          <p:cNvPr id="3" name="Content Placeholder 4">
            <a:extLst>
              <a:ext uri="{FF2B5EF4-FFF2-40B4-BE49-F238E27FC236}">
                <a16:creationId xmlns:a16="http://schemas.microsoft.com/office/drawing/2014/main" id="{A3698DFD-CEA5-44A9-9AD7-0644ABAE7243}"/>
              </a:ext>
            </a:extLst>
          </p:cNvPr>
          <p:cNvSpPr>
            <a:spLocks noGrp="1"/>
          </p:cNvSpPr>
          <p:nvPr/>
        </p:nvSpPr>
        <p:spPr>
          <a:xfrm>
            <a:off x="4680479" y="1540224"/>
            <a:ext cx="3886200" cy="4351338"/>
          </a:xfrm>
          <a:prstGeom prst="rect">
            <a:avLst/>
          </a:prstGeom>
        </p:spPr>
        <p:txBody>
          <a:bodyPr vert="horz" lIns="91440" tIns="45720" rIns="91440" bIns="45720" rtlCol="0" anchor="t">
            <a:normAutofit lnSpcReduction="10000"/>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US" sz="2800" dirty="0"/>
              <a:t>Package</a:t>
            </a:r>
            <a:r>
              <a:rPr lang="en-GB" dirty="0"/>
              <a:t> </a:t>
            </a:r>
            <a:r>
              <a:rPr lang="en-GB" dirty="0">
                <a:sym typeface="Wingdings" panose="05000000000000000000" pitchFamily="2" charset="2"/>
              </a:rPr>
              <a:t></a:t>
            </a:r>
            <a:r>
              <a:rPr lang="en-GB" dirty="0"/>
              <a:t> </a:t>
            </a:r>
            <a:r>
              <a:rPr lang="en-US" sz="2800" dirty="0"/>
              <a:t>Validity</a:t>
            </a:r>
            <a:r>
              <a:rPr lang="en-GB" sz="2800" dirty="0"/>
              <a:t>, a package </a:t>
            </a:r>
            <a:r>
              <a:rPr lang="en-GB" dirty="0"/>
              <a:t>can be bought in more than one validity period</a:t>
            </a:r>
          </a:p>
          <a:p>
            <a:pPr marL="457200" lvl="1" indent="0">
              <a:buNone/>
            </a:pPr>
            <a:r>
              <a:rPr lang="en-GB" dirty="0"/>
              <a:t>  </a:t>
            </a:r>
            <a:endParaRPr lang="en-GB" dirty="0">
              <a:cs typeface="Calibri"/>
            </a:endParaRPr>
          </a:p>
          <a:p>
            <a:r>
              <a:rPr lang="en-US" sz="2800" dirty="0"/>
              <a:t>Validity</a:t>
            </a:r>
            <a:r>
              <a:rPr lang="en-GB" dirty="0"/>
              <a:t> </a:t>
            </a:r>
            <a:r>
              <a:rPr lang="en-GB" dirty="0">
                <a:sym typeface="Wingdings" panose="05000000000000000000" pitchFamily="2" charset="2"/>
              </a:rPr>
              <a:t> </a:t>
            </a:r>
            <a:r>
              <a:rPr lang="en-US" sz="2800" dirty="0"/>
              <a:t>Package</a:t>
            </a:r>
            <a:r>
              <a:rPr lang="en-GB" sz="2800" dirty="0"/>
              <a:t>,</a:t>
            </a:r>
            <a:r>
              <a:rPr lang="en-GB" dirty="0">
                <a:sym typeface="Wingdings" panose="05000000000000000000" pitchFamily="2" charset="2"/>
              </a:rPr>
              <a:t> the same validity period could be used in more than one package</a:t>
            </a:r>
          </a:p>
        </p:txBody>
      </p:sp>
      <p:sp>
        <p:nvSpPr>
          <p:cNvPr id="4" name="Rectangle 5">
            <a:extLst>
              <a:ext uri="{FF2B5EF4-FFF2-40B4-BE49-F238E27FC236}">
                <a16:creationId xmlns:a16="http://schemas.microsoft.com/office/drawing/2014/main" id="{23FA3652-DAC5-4FB5-8D48-DD63B8C06C3F}"/>
              </a:ext>
            </a:extLst>
          </p:cNvPr>
          <p:cNvSpPr/>
          <p:nvPr/>
        </p:nvSpPr>
        <p:spPr>
          <a:xfrm>
            <a:off x="2968593" y="1744230"/>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Validity</a:t>
            </a:r>
            <a:endParaRPr lang="en-GB"/>
          </a:p>
        </p:txBody>
      </p:sp>
      <p:sp>
        <p:nvSpPr>
          <p:cNvPr id="5" name="Rectangle 6">
            <a:extLst>
              <a:ext uri="{FF2B5EF4-FFF2-40B4-BE49-F238E27FC236}">
                <a16:creationId xmlns:a16="http://schemas.microsoft.com/office/drawing/2014/main" id="{C3E6B502-95EE-4241-A109-0BFE0A73D2C5}"/>
              </a:ext>
            </a:extLst>
          </p:cNvPr>
          <p:cNvSpPr/>
          <p:nvPr/>
        </p:nvSpPr>
        <p:spPr>
          <a:xfrm>
            <a:off x="204531" y="1795601"/>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Package</a:t>
            </a:r>
            <a:endParaRPr lang="en-GB"/>
          </a:p>
        </p:txBody>
      </p:sp>
      <p:sp>
        <p:nvSpPr>
          <p:cNvPr id="6" name="Diamond 7">
            <a:extLst>
              <a:ext uri="{FF2B5EF4-FFF2-40B4-BE49-F238E27FC236}">
                <a16:creationId xmlns:a16="http://schemas.microsoft.com/office/drawing/2014/main" id="{4E89389D-17DD-4046-8EC7-F1B2A310F5C6}"/>
              </a:ext>
            </a:extLst>
          </p:cNvPr>
          <p:cNvSpPr/>
          <p:nvPr/>
        </p:nvSpPr>
        <p:spPr>
          <a:xfrm rot="5400000">
            <a:off x="2204983" y="1771428"/>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2CEDB68A-6A94-4D43-886F-F2743D470810}"/>
              </a:ext>
            </a:extLst>
          </p:cNvPr>
          <p:cNvCxnSpPr>
            <a:stCxn id="6" idx="1"/>
          </p:cNvCxnSpPr>
          <p:nvPr/>
        </p:nvCxnSpPr>
        <p:spPr>
          <a:xfrm flipH="1">
            <a:off x="2639800" y="1980049"/>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4B4A88C3-5EC9-4D55-A0FD-F2198E7EAECC}"/>
              </a:ext>
            </a:extLst>
          </p:cNvPr>
          <p:cNvCxnSpPr>
            <a:stCxn id="8" idx="2"/>
          </p:cNvCxnSpPr>
          <p:nvPr/>
        </p:nvCxnSpPr>
        <p:spPr>
          <a:xfrm flipH="1">
            <a:off x="1773450" y="1980050"/>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A26F4450-3CAF-4EA5-B53C-D60F05061778}"/>
              </a:ext>
            </a:extLst>
          </p:cNvPr>
          <p:cNvSpPr txBox="1"/>
          <p:nvPr/>
        </p:nvSpPr>
        <p:spPr>
          <a:xfrm>
            <a:off x="2548363" y="2105721"/>
            <a:ext cx="48122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1:1</a:t>
            </a:r>
          </a:p>
        </p:txBody>
      </p:sp>
      <p:sp>
        <p:nvSpPr>
          <p:cNvPr id="10" name="TextBox 11">
            <a:extLst>
              <a:ext uri="{FF2B5EF4-FFF2-40B4-BE49-F238E27FC236}">
                <a16:creationId xmlns:a16="http://schemas.microsoft.com/office/drawing/2014/main" id="{E0F89B91-EAFD-4648-BD04-6992ED45491A}"/>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2" name="Rectangle 13">
            <a:extLst>
              <a:ext uri="{FF2B5EF4-FFF2-40B4-BE49-F238E27FC236}">
                <a16:creationId xmlns:a16="http://schemas.microsoft.com/office/drawing/2014/main" id="{E4D2F3E8-935F-4DC9-BA31-553B7AC9258F}"/>
              </a:ext>
            </a:extLst>
          </p:cNvPr>
          <p:cNvSpPr/>
          <p:nvPr/>
        </p:nvSpPr>
        <p:spPr>
          <a:xfrm>
            <a:off x="2986239"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Validity</a:t>
            </a:r>
            <a:endParaRPr lang="en-GB"/>
          </a:p>
        </p:txBody>
      </p:sp>
      <p:sp>
        <p:nvSpPr>
          <p:cNvPr id="13" name="Rectangle 14">
            <a:extLst>
              <a:ext uri="{FF2B5EF4-FFF2-40B4-BE49-F238E27FC236}">
                <a16:creationId xmlns:a16="http://schemas.microsoft.com/office/drawing/2014/main" id="{F69C140C-D6F9-4F34-9BBD-CC3522FDC519}"/>
              </a:ext>
            </a:extLst>
          </p:cNvPr>
          <p:cNvSpPr/>
          <p:nvPr/>
        </p:nvSpPr>
        <p:spPr>
          <a:xfrm>
            <a:off x="222177" y="3167167"/>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Package</a:t>
            </a:r>
            <a:endParaRPr lang="en-GB"/>
          </a:p>
        </p:txBody>
      </p:sp>
      <p:cxnSp>
        <p:nvCxnSpPr>
          <p:cNvPr id="14" name="Straight Connector 15">
            <a:extLst>
              <a:ext uri="{FF2B5EF4-FFF2-40B4-BE49-F238E27FC236}">
                <a16:creationId xmlns:a16="http://schemas.microsoft.com/office/drawing/2014/main" id="{D542867B-8CBC-47F7-A708-35D586D68156}"/>
              </a:ext>
            </a:extLst>
          </p:cNvPr>
          <p:cNvCxnSpPr>
            <a:stCxn id="14" idx="1"/>
            <a:endCxn id="15" idx="3"/>
          </p:cNvCxnSpPr>
          <p:nvPr/>
        </p:nvCxnSpPr>
        <p:spPr>
          <a:xfrm flipH="1">
            <a:off x="1791095" y="3402986"/>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25D6224E-62B2-4E46-B65B-0363CD5109AC}"/>
              </a:ext>
            </a:extLst>
          </p:cNvPr>
          <p:cNvSpPr/>
          <p:nvPr/>
        </p:nvSpPr>
        <p:spPr>
          <a:xfrm>
            <a:off x="2994260"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Validity</a:t>
            </a:r>
            <a:endParaRPr lang="en-GB"/>
          </a:p>
        </p:txBody>
      </p:sp>
      <p:sp>
        <p:nvSpPr>
          <p:cNvPr id="16" name="Rectangle 17">
            <a:extLst>
              <a:ext uri="{FF2B5EF4-FFF2-40B4-BE49-F238E27FC236}">
                <a16:creationId xmlns:a16="http://schemas.microsoft.com/office/drawing/2014/main" id="{5FEAD510-27CE-4228-9282-5A53B48E9D5F}"/>
              </a:ext>
            </a:extLst>
          </p:cNvPr>
          <p:cNvSpPr/>
          <p:nvPr/>
        </p:nvSpPr>
        <p:spPr>
          <a:xfrm>
            <a:off x="230198" y="4474599"/>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US" sz="1800"/>
              <a:t>Package</a:t>
            </a:r>
            <a:endParaRPr lang="en-GB"/>
          </a:p>
        </p:txBody>
      </p:sp>
      <p:cxnSp>
        <p:nvCxnSpPr>
          <p:cNvPr id="17" name="Straight Connector 18">
            <a:extLst>
              <a:ext uri="{FF2B5EF4-FFF2-40B4-BE49-F238E27FC236}">
                <a16:creationId xmlns:a16="http://schemas.microsoft.com/office/drawing/2014/main" id="{CE6BD31F-4BFB-4313-8B72-E639FED9B4AC}"/>
              </a:ext>
            </a:extLst>
          </p:cNvPr>
          <p:cNvCxnSpPr>
            <a:stCxn id="17" idx="1"/>
            <a:endCxn id="18" idx="3"/>
          </p:cNvCxnSpPr>
          <p:nvPr/>
        </p:nvCxnSpPr>
        <p:spPr>
          <a:xfrm flipH="1">
            <a:off x="1799116" y="4710418"/>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D0BFDFF2-F4DD-4AA0-9B0B-753EF99D19DF}"/>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1B95E741-FB7D-47DF-8096-251DA76B2288}"/>
              </a:ext>
            </a:extLst>
          </p:cNvPr>
          <p:cNvSpPr txBox="1"/>
          <p:nvPr/>
        </p:nvSpPr>
        <p:spPr>
          <a:xfrm>
            <a:off x="1786359" y="4308305"/>
            <a:ext cx="301686"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1</a:t>
            </a:r>
          </a:p>
        </p:txBody>
      </p:sp>
      <p:sp>
        <p:nvSpPr>
          <p:cNvPr id="20" name="Rettangolo 3">
            <a:extLst>
              <a:ext uri="{FF2B5EF4-FFF2-40B4-BE49-F238E27FC236}">
                <a16:creationId xmlns:a16="http://schemas.microsoft.com/office/drawing/2014/main" id="{1EEE4C6D-5AE3-43F4-B412-F46F36AE27C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6805966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B6CE3-D03F-4E1D-ABAB-95BFCBA8BA03}"/>
              </a:ext>
            </a:extLst>
          </p:cNvPr>
          <p:cNvSpPr>
            <a:spLocks noGrp="1"/>
          </p:cNvSpPr>
          <p:nvPr/>
        </p:nvSpPr>
        <p:spPr>
          <a:xfrm>
            <a:off x="534274" y="113457"/>
            <a:ext cx="7886700" cy="869728"/>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Relationship “</a:t>
            </a:r>
            <a:r>
              <a:rPr lang="en-GB" sz="3200" err="1"/>
              <a:t>OrderedUser</a:t>
            </a:r>
            <a:r>
              <a:rPr lang="en-GB" sz="3200"/>
              <a:t>” </a:t>
            </a:r>
          </a:p>
        </p:txBody>
      </p:sp>
      <p:sp>
        <p:nvSpPr>
          <p:cNvPr id="3" name="Content Placeholder 4">
            <a:extLst>
              <a:ext uri="{FF2B5EF4-FFF2-40B4-BE49-F238E27FC236}">
                <a16:creationId xmlns:a16="http://schemas.microsoft.com/office/drawing/2014/main" id="{64843C97-8147-400F-B077-497DA2D0D67F}"/>
              </a:ext>
            </a:extLst>
          </p:cNvPr>
          <p:cNvSpPr>
            <a:spLocks noGrp="1"/>
          </p:cNvSpPr>
          <p:nvPr/>
        </p:nvSpPr>
        <p:spPr>
          <a:xfrm>
            <a:off x="4680479" y="1540224"/>
            <a:ext cx="3886200" cy="4335165"/>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GB" dirty="0"/>
              <a:t>User </a:t>
            </a:r>
            <a:r>
              <a:rPr lang="en-GB" dirty="0">
                <a:sym typeface="Wingdings" panose="05000000000000000000" pitchFamily="2" charset="2"/>
              </a:rPr>
              <a:t></a:t>
            </a:r>
            <a:r>
              <a:rPr lang="en-GB" dirty="0"/>
              <a:t> Order, a user can order more than one time</a:t>
            </a:r>
          </a:p>
          <a:p>
            <a:pPr marL="457200" lvl="1" indent="0">
              <a:buNone/>
            </a:pPr>
            <a:endParaRPr lang="en-GB" dirty="0">
              <a:cs typeface="Calibri"/>
            </a:endParaRPr>
          </a:p>
          <a:p>
            <a:r>
              <a:rPr lang="en-GB" dirty="0"/>
              <a:t>Order</a:t>
            </a:r>
            <a:r>
              <a:rPr lang="en-GB" dirty="0">
                <a:sym typeface="Wingdings" panose="05000000000000000000" pitchFamily="2" charset="2"/>
              </a:rPr>
              <a:t> </a:t>
            </a:r>
            <a:r>
              <a:rPr lang="en-GB" dirty="0"/>
              <a:t>User</a:t>
            </a:r>
            <a:r>
              <a:rPr lang="en-GB" dirty="0">
                <a:sym typeface="Wingdings" panose="05000000000000000000" pitchFamily="2" charset="2"/>
              </a:rPr>
              <a:t>, an order is done by one user</a:t>
            </a:r>
          </a:p>
        </p:txBody>
      </p:sp>
      <p:sp>
        <p:nvSpPr>
          <p:cNvPr id="4" name="Rectangle 5">
            <a:extLst>
              <a:ext uri="{FF2B5EF4-FFF2-40B4-BE49-F238E27FC236}">
                <a16:creationId xmlns:a16="http://schemas.microsoft.com/office/drawing/2014/main" id="{E3333CC8-C4A5-4262-AA8F-E7110EF9D5E5}"/>
              </a:ext>
            </a:extLst>
          </p:cNvPr>
          <p:cNvSpPr/>
          <p:nvPr/>
        </p:nvSpPr>
        <p:spPr>
          <a:xfrm>
            <a:off x="2968593" y="1744230"/>
            <a:ext cx="1568918" cy="469885"/>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Order</a:t>
            </a:r>
          </a:p>
        </p:txBody>
      </p:sp>
      <p:sp>
        <p:nvSpPr>
          <p:cNvPr id="5" name="Rectangle 6">
            <a:extLst>
              <a:ext uri="{FF2B5EF4-FFF2-40B4-BE49-F238E27FC236}">
                <a16:creationId xmlns:a16="http://schemas.microsoft.com/office/drawing/2014/main" id="{4C561875-2929-4C2D-A795-486FF881F58C}"/>
              </a:ext>
            </a:extLst>
          </p:cNvPr>
          <p:cNvSpPr/>
          <p:nvPr/>
        </p:nvSpPr>
        <p:spPr>
          <a:xfrm>
            <a:off x="204531" y="1744230"/>
            <a:ext cx="1568918" cy="469885"/>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User</a:t>
            </a:r>
          </a:p>
        </p:txBody>
      </p:sp>
      <p:sp>
        <p:nvSpPr>
          <p:cNvPr id="6" name="Diamond 7">
            <a:extLst>
              <a:ext uri="{FF2B5EF4-FFF2-40B4-BE49-F238E27FC236}">
                <a16:creationId xmlns:a16="http://schemas.microsoft.com/office/drawing/2014/main" id="{1B8A4302-57BB-4FE1-9FAB-06514E4076BA}"/>
              </a:ext>
            </a:extLst>
          </p:cNvPr>
          <p:cNvSpPr/>
          <p:nvPr/>
        </p:nvSpPr>
        <p:spPr>
          <a:xfrm rot="5400000">
            <a:off x="2205716" y="1770695"/>
            <a:ext cx="393171"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GB">
              <a:solidFill>
                <a:schemeClr val="dk1"/>
              </a:solidFill>
            </a:endParaRPr>
          </a:p>
        </p:txBody>
      </p:sp>
      <p:cxnSp>
        <p:nvCxnSpPr>
          <p:cNvPr id="7" name="Straight Connector 8">
            <a:extLst>
              <a:ext uri="{FF2B5EF4-FFF2-40B4-BE49-F238E27FC236}">
                <a16:creationId xmlns:a16="http://schemas.microsoft.com/office/drawing/2014/main" id="{DC204B74-EF64-41BE-ACD1-10C3DF3D9935}"/>
              </a:ext>
            </a:extLst>
          </p:cNvPr>
          <p:cNvCxnSpPr>
            <a:stCxn id="6" idx="1"/>
          </p:cNvCxnSpPr>
          <p:nvPr/>
        </p:nvCxnSpPr>
        <p:spPr>
          <a:xfrm flipH="1">
            <a:off x="2639801" y="1979173"/>
            <a:ext cx="328792" cy="877"/>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9">
            <a:extLst>
              <a:ext uri="{FF2B5EF4-FFF2-40B4-BE49-F238E27FC236}">
                <a16:creationId xmlns:a16="http://schemas.microsoft.com/office/drawing/2014/main" id="{7F86FE65-9F4A-42CB-AEAD-5D074E74C282}"/>
              </a:ext>
            </a:extLst>
          </p:cNvPr>
          <p:cNvCxnSpPr>
            <a:stCxn id="8" idx="2"/>
          </p:cNvCxnSpPr>
          <p:nvPr/>
        </p:nvCxnSpPr>
        <p:spPr>
          <a:xfrm flipH="1">
            <a:off x="1773450" y="1979318"/>
            <a:ext cx="420230" cy="732"/>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10">
            <a:extLst>
              <a:ext uri="{FF2B5EF4-FFF2-40B4-BE49-F238E27FC236}">
                <a16:creationId xmlns:a16="http://schemas.microsoft.com/office/drawing/2014/main" id="{49758BB1-C8C2-46DC-A052-293A9E1E0B91}"/>
              </a:ext>
            </a:extLst>
          </p:cNvPr>
          <p:cNvSpPr txBox="1"/>
          <p:nvPr/>
        </p:nvSpPr>
        <p:spPr>
          <a:xfrm>
            <a:off x="2548363" y="2105721"/>
            <a:ext cx="48122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1:1</a:t>
            </a:r>
          </a:p>
        </p:txBody>
      </p:sp>
      <p:sp>
        <p:nvSpPr>
          <p:cNvPr id="10" name="TextBox 11">
            <a:extLst>
              <a:ext uri="{FF2B5EF4-FFF2-40B4-BE49-F238E27FC236}">
                <a16:creationId xmlns:a16="http://schemas.microsoft.com/office/drawing/2014/main" id="{73C86F86-28ED-430A-B623-F09BFA095378}"/>
              </a:ext>
            </a:extLst>
          </p:cNvPr>
          <p:cNvSpPr txBox="1"/>
          <p:nvPr/>
        </p:nvSpPr>
        <p:spPr>
          <a:xfrm>
            <a:off x="1824778" y="2110612"/>
            <a:ext cx="5132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0:N</a:t>
            </a:r>
          </a:p>
        </p:txBody>
      </p:sp>
      <p:sp>
        <p:nvSpPr>
          <p:cNvPr id="12" name="Rectangle 13">
            <a:extLst>
              <a:ext uri="{FF2B5EF4-FFF2-40B4-BE49-F238E27FC236}">
                <a16:creationId xmlns:a16="http://schemas.microsoft.com/office/drawing/2014/main" id="{47F1682E-AABD-471C-9A1C-E6F403212FAA}"/>
              </a:ext>
            </a:extLst>
          </p:cNvPr>
          <p:cNvSpPr/>
          <p:nvPr/>
        </p:nvSpPr>
        <p:spPr>
          <a:xfrm>
            <a:off x="2986239" y="3167167"/>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Order</a:t>
            </a:r>
          </a:p>
        </p:txBody>
      </p:sp>
      <p:sp>
        <p:nvSpPr>
          <p:cNvPr id="13" name="Rectangle 14">
            <a:extLst>
              <a:ext uri="{FF2B5EF4-FFF2-40B4-BE49-F238E27FC236}">
                <a16:creationId xmlns:a16="http://schemas.microsoft.com/office/drawing/2014/main" id="{FA590E38-78E5-4A5C-B355-FE39EC6724B8}"/>
              </a:ext>
            </a:extLst>
          </p:cNvPr>
          <p:cNvSpPr/>
          <p:nvPr/>
        </p:nvSpPr>
        <p:spPr>
          <a:xfrm>
            <a:off x="222177" y="3167167"/>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User</a:t>
            </a:r>
          </a:p>
        </p:txBody>
      </p:sp>
      <p:cxnSp>
        <p:nvCxnSpPr>
          <p:cNvPr id="14" name="Straight Connector 15">
            <a:extLst>
              <a:ext uri="{FF2B5EF4-FFF2-40B4-BE49-F238E27FC236}">
                <a16:creationId xmlns:a16="http://schemas.microsoft.com/office/drawing/2014/main" id="{69B61517-1D4B-4F24-A00B-FADFC879A9E2}"/>
              </a:ext>
            </a:extLst>
          </p:cNvPr>
          <p:cNvCxnSpPr>
            <a:stCxn id="14" idx="1"/>
            <a:endCxn id="15" idx="3"/>
          </p:cNvCxnSpPr>
          <p:nvPr/>
        </p:nvCxnSpPr>
        <p:spPr>
          <a:xfrm flipH="1">
            <a:off x="1791095" y="3402110"/>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6">
            <a:extLst>
              <a:ext uri="{FF2B5EF4-FFF2-40B4-BE49-F238E27FC236}">
                <a16:creationId xmlns:a16="http://schemas.microsoft.com/office/drawing/2014/main" id="{C1757B9E-0178-4167-BD19-3956AB4A438A}"/>
              </a:ext>
            </a:extLst>
          </p:cNvPr>
          <p:cNvSpPr/>
          <p:nvPr/>
        </p:nvSpPr>
        <p:spPr>
          <a:xfrm>
            <a:off x="2994260" y="4474599"/>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Order</a:t>
            </a:r>
          </a:p>
        </p:txBody>
      </p:sp>
      <p:sp>
        <p:nvSpPr>
          <p:cNvPr id="16" name="Rectangle 17">
            <a:extLst>
              <a:ext uri="{FF2B5EF4-FFF2-40B4-BE49-F238E27FC236}">
                <a16:creationId xmlns:a16="http://schemas.microsoft.com/office/drawing/2014/main" id="{1AEA909E-01D9-46F7-999D-AF4F0998CB3A}"/>
              </a:ext>
            </a:extLst>
          </p:cNvPr>
          <p:cNvSpPr/>
          <p:nvPr/>
        </p:nvSpPr>
        <p:spPr>
          <a:xfrm>
            <a:off x="230198" y="4474599"/>
            <a:ext cx="1568918" cy="469885"/>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defPPr>
              <a:defRPr lang="it-IT"/>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r>
              <a:rPr lang="en-GB"/>
              <a:t>User</a:t>
            </a:r>
          </a:p>
        </p:txBody>
      </p:sp>
      <p:cxnSp>
        <p:nvCxnSpPr>
          <p:cNvPr id="17" name="Straight Connector 18">
            <a:extLst>
              <a:ext uri="{FF2B5EF4-FFF2-40B4-BE49-F238E27FC236}">
                <a16:creationId xmlns:a16="http://schemas.microsoft.com/office/drawing/2014/main" id="{799E6373-88C3-4C71-A511-4666E34C209C}"/>
              </a:ext>
            </a:extLst>
          </p:cNvPr>
          <p:cNvCxnSpPr>
            <a:stCxn id="17" idx="1"/>
            <a:endCxn id="18" idx="3"/>
          </p:cNvCxnSpPr>
          <p:nvPr/>
        </p:nvCxnSpPr>
        <p:spPr>
          <a:xfrm flipH="1">
            <a:off x="1799116" y="4709542"/>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9">
            <a:extLst>
              <a:ext uri="{FF2B5EF4-FFF2-40B4-BE49-F238E27FC236}">
                <a16:creationId xmlns:a16="http://schemas.microsoft.com/office/drawing/2014/main" id="{111C5699-317E-4EF3-A991-8E270A7BE7DD}"/>
              </a:ext>
            </a:extLst>
          </p:cNvPr>
          <p:cNvSpPr txBox="1"/>
          <p:nvPr/>
        </p:nvSpPr>
        <p:spPr>
          <a:xfrm>
            <a:off x="2671888" y="3134022"/>
            <a:ext cx="300082"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a:t>
            </a:r>
          </a:p>
        </p:txBody>
      </p:sp>
      <p:sp>
        <p:nvSpPr>
          <p:cNvPr id="19" name="TextBox 20">
            <a:extLst>
              <a:ext uri="{FF2B5EF4-FFF2-40B4-BE49-F238E27FC236}">
                <a16:creationId xmlns:a16="http://schemas.microsoft.com/office/drawing/2014/main" id="{AA270696-F47B-4651-A359-24F36B802C13}"/>
              </a:ext>
            </a:extLst>
          </p:cNvPr>
          <p:cNvSpPr txBox="1"/>
          <p:nvPr/>
        </p:nvSpPr>
        <p:spPr>
          <a:xfrm>
            <a:off x="1786359" y="4308305"/>
            <a:ext cx="301686" cy="369332"/>
          </a:xfrm>
          <a:prstGeom prst="rect">
            <a:avLst/>
          </a:prstGeom>
          <a:noFill/>
        </p:spPr>
        <p:txBody>
          <a:bodyPr wrap="none" rtlCol="0">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a:t>1</a:t>
            </a:r>
          </a:p>
        </p:txBody>
      </p:sp>
      <p:sp>
        <p:nvSpPr>
          <p:cNvPr id="20" name="Rettangolo 3">
            <a:extLst>
              <a:ext uri="{FF2B5EF4-FFF2-40B4-BE49-F238E27FC236}">
                <a16:creationId xmlns:a16="http://schemas.microsoft.com/office/drawing/2014/main" id="{FA44F6BA-97CF-4228-A2FF-A446A96AC7A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599327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1731" y="208497"/>
            <a:ext cx="8258455" cy="759033"/>
          </a:xfrm>
        </p:spPr>
        <p:txBody>
          <a:bodyPr>
            <a:normAutofit/>
          </a:bodyPr>
          <a:lstStyle/>
          <a:p>
            <a:r>
              <a:rPr lang="en-GB" sz="3700"/>
              <a:t>Specifications 1/2</a:t>
            </a:r>
          </a:p>
        </p:txBody>
      </p:sp>
      <p:sp>
        <p:nvSpPr>
          <p:cNvPr id="3" name="Content Placeholder 2"/>
          <p:cNvSpPr>
            <a:spLocks noGrp="1"/>
          </p:cNvSpPr>
          <p:nvPr>
            <p:ph idx="1"/>
          </p:nvPr>
        </p:nvSpPr>
        <p:spPr>
          <a:xfrm>
            <a:off x="216263" y="1424901"/>
            <a:ext cx="8800660" cy="4513107"/>
          </a:xfrm>
          <a:effectLst/>
        </p:spPr>
        <p:txBody>
          <a:bodyPr vert="horz" lIns="91440" tIns="45720" rIns="91440" bIns="45720" rtlCol="0" anchor="ctr">
            <a:noAutofit/>
          </a:bodyPr>
          <a:lstStyle/>
          <a:p>
            <a:pPr marL="0" indent="0" algn="just">
              <a:lnSpc>
                <a:spcPct val="90000"/>
              </a:lnSpc>
              <a:buNone/>
            </a:pPr>
            <a:endParaRPr lang="en-US" sz="1100" b="0" i="0" u="none" strike="noStrike" baseline="0">
              <a:latin typeface="Calibri" panose="020F0502020204030204" pitchFamily="34" charset="0"/>
            </a:endParaRPr>
          </a:p>
          <a:p>
            <a:pPr algn="just">
              <a:lnSpc>
                <a:spcPct val="90000"/>
              </a:lnSpc>
            </a:pPr>
            <a:r>
              <a:rPr lang="en-US" sz="1100" b="1" i="0" u="none" strike="noStrike" baseline="0">
                <a:latin typeface="Calibri"/>
              </a:rPr>
              <a:t>TELCO SERVICE APPLICATIONS</a:t>
            </a:r>
            <a:r>
              <a:rPr lang="en-US" sz="1100" b="1">
                <a:latin typeface="Calibri"/>
              </a:rPr>
              <a:t> </a:t>
            </a:r>
            <a:endParaRPr lang="en-US" sz="1100" b="1" i="0" u="none" strike="noStrike" baseline="0">
              <a:latin typeface="Calibri" panose="020F0502020204030204" pitchFamily="34" charset="0"/>
            </a:endParaRPr>
          </a:p>
          <a:p>
            <a:pPr algn="just">
              <a:lnSpc>
                <a:spcPct val="90000"/>
              </a:lnSpc>
            </a:pPr>
            <a:r>
              <a:rPr lang="en-US" sz="1100" b="0" i="0" u="none" strike="noStrike" baseline="0">
                <a:latin typeface="Calibri"/>
              </a:rPr>
              <a:t>A telco company offers pre-paid online services to web users. Two client applications using the same database need to be developed.</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1" i="0" u="none" strike="noStrike" baseline="0">
                <a:latin typeface="Calibri"/>
              </a:rPr>
              <a:t>CONSUMER APPLICATION</a:t>
            </a:r>
            <a:r>
              <a:rPr lang="en-US" sz="1100" b="1">
                <a:latin typeface="Calibri"/>
              </a:rPr>
              <a:t> </a:t>
            </a:r>
            <a:endParaRPr lang="en-US" sz="1100" b="1" i="0" u="none" strike="noStrike" baseline="0">
              <a:latin typeface="Calibri" panose="020F0502020204030204" pitchFamily="34" charset="0"/>
            </a:endParaRPr>
          </a:p>
          <a:p>
            <a:pPr algn="just">
              <a:lnSpc>
                <a:spcPct val="90000"/>
              </a:lnSpc>
            </a:pPr>
            <a:r>
              <a:rPr lang="en-US" sz="1100" b="0" i="0" u="none" strike="noStrike" baseline="0">
                <a:latin typeface="Calibri"/>
              </a:rPr>
              <a:t>The consumer application has a public Landing page with a form for login and a form for registration. Registration requires a username, a password and an email. Login leads to the Home page of the consumer application. Registration leads back to the landing page where the user can log in.</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The user can log in before browsing the application or browse it without logging in. If the user has logged in, his/her username appears in the top right corner of all the application pages.</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The Home page of the consumer application displays the service packages offered by the telco company.</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A service package has an ID and a name (e.g., “Basic”, “Family”, “Business”, “All Inclusive”, </a:t>
            </a:r>
            <a:r>
              <a:rPr lang="en-US" sz="1100" b="0" i="0" u="none" strike="noStrike" baseline="0" err="1">
                <a:latin typeface="Calibri"/>
              </a:rPr>
              <a:t>etc</a:t>
            </a:r>
            <a:r>
              <a:rPr lang="en-US" sz="1100" b="0" i="0" u="none" strike="noStrike" baseline="0">
                <a:latin typeface="Calibri"/>
              </a:rPr>
              <a:t>). It comprises one or more services. Services are of four types: fixed phone, mobile phone, fixed internet, and mobile internet. The mobile phone service specifies the number of minutes and SMSs included in the package plus the fee for extra minutes and the fee for extra SMSs. The mobile and fixed internet services specify the number of Gigabytes included in the package and the fee for extra Gigabytes. A service package must be associated with one validity period. A validity period specifies the number of months (12, 24, or 36). Each validity period has a different monthly fee (e.g., 20€/month for 12 months, 18€/month for 24 months, and 15€ /month for 36 months). A package may be associated with one or more optional products (e.g., an SMS news feed, an internet TV channel, etc.). The validity period of an optional product is the same as the validity period that the user has chosen for the service package. An optional product has a name and a monthly fee independent of the validity period duration. The same optional product can be offered in different service packages.</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From the Home page, the user can access a Buy Service page for purchasing a service package and thus creating a service subscription. The Buy Service page contains a form for purchasing a service package. The form allows the user to select one package from the list of available ones and choose the validity period duration and the optional products to buy together with the chosen service. The form also allows the user to select the start date of his/her subscription. After choosing the service packages, the validity period and (0 or more) optional products, the user can press a CONFIRM button. The application displays a CONFIRMATION page that summarizes the details of the chosen service package, the validity period, the optional products and the total price to be pre-paid: (monthly fee of service package * number of months) + (sum of monthly fees of options * number of months).</a:t>
            </a:r>
            <a:r>
              <a:rPr lang="en-US" sz="1100">
                <a:latin typeface="Calibri"/>
              </a:rPr>
              <a:t> </a:t>
            </a:r>
            <a:endParaRPr lang="en-US" sz="1100" b="0" i="0" u="none" strike="noStrike" baseline="0">
              <a:latin typeface="Calibri" panose="020F0502020204030204" pitchFamily="34" charset="0"/>
            </a:endParaRPr>
          </a:p>
          <a:p>
            <a:pPr algn="just">
              <a:lnSpc>
                <a:spcPct val="90000"/>
              </a:lnSpc>
            </a:pPr>
            <a:r>
              <a:rPr lang="en-US" sz="1100" b="0" i="0" u="none" strike="noStrike" baseline="0">
                <a:latin typeface="Calibri"/>
              </a:rPr>
              <a:t>If the user has already logged in, the CONFIRMATION page displays a BUY button. If the user has not logged in, the CONFIRMATION page displays a link to the login page and a link to the REGISTRATION page. After either logging in or registering and immediately logging in, the CONFIRMATION page is redisplayed with all the confirmed details and the BUY button.</a:t>
            </a:r>
            <a:r>
              <a:rPr lang="en-US" sz="1100">
                <a:latin typeface="Calibri"/>
              </a:rPr>
              <a:t> </a:t>
            </a:r>
            <a:endParaRPr lang="en-US" sz="1100" b="0" i="0" u="none" strike="noStrike" baseline="0">
              <a:latin typeface="Calibri" panose="020F0502020204030204" pitchFamily="34" charset="0"/>
            </a:endParaRPr>
          </a:p>
        </p:txBody>
      </p:sp>
      <p:sp>
        <p:nvSpPr>
          <p:cNvPr id="7" name="Rettangolo 3">
            <a:extLst>
              <a:ext uri="{FF2B5EF4-FFF2-40B4-BE49-F238E27FC236}">
                <a16:creationId xmlns:a16="http://schemas.microsoft.com/office/drawing/2014/main" id="{9C574D3F-CED6-4941-8A52-28C39701237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6501792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71F69-5250-4F8A-A52F-1CDB6F865888}"/>
              </a:ext>
            </a:extLst>
          </p:cNvPr>
          <p:cNvSpPr>
            <a:spLocks noGrp="1"/>
          </p:cNvSpPr>
          <p:nvPr>
            <p:ph type="title"/>
          </p:nvPr>
        </p:nvSpPr>
        <p:spPr>
          <a:xfrm>
            <a:off x="288521" y="104379"/>
            <a:ext cx="8581043" cy="840400"/>
          </a:xfrm>
        </p:spPr>
        <p:txBody>
          <a:bodyPr anchor="ctr"/>
          <a:lstStyle/>
          <a:p>
            <a:r>
              <a:rPr lang="en-GB"/>
              <a:t>Relationship “</a:t>
            </a:r>
            <a:r>
              <a:rPr lang="en-GB" err="1"/>
              <a:t>OrderedValidity</a:t>
            </a:r>
            <a:r>
              <a:rPr lang="en-GB"/>
              <a:t>” </a:t>
            </a:r>
          </a:p>
        </p:txBody>
      </p:sp>
      <p:sp>
        <p:nvSpPr>
          <p:cNvPr id="3" name="Content Placeholder 4">
            <a:extLst>
              <a:ext uri="{FF2B5EF4-FFF2-40B4-BE49-F238E27FC236}">
                <a16:creationId xmlns:a16="http://schemas.microsoft.com/office/drawing/2014/main" id="{335F2A78-805E-4604-A4CB-CA35EBA4A424}"/>
              </a:ext>
            </a:extLst>
          </p:cNvPr>
          <p:cNvSpPr>
            <a:spLocks noGrp="1"/>
          </p:cNvSpPr>
          <p:nvPr>
            <p:ph sz="half" idx="1"/>
          </p:nvPr>
        </p:nvSpPr>
        <p:spPr>
          <a:xfrm>
            <a:off x="5073926" y="2346783"/>
            <a:ext cx="3915165" cy="2708754"/>
          </a:xfrm>
        </p:spPr>
        <p:txBody>
          <a:bodyPr vert="horz" lIns="91440" tIns="45720" rIns="91440" bIns="45720" rtlCol="0" anchor="t">
            <a:normAutofit/>
          </a:bodyPr>
          <a:lstStyle/>
          <a:p>
            <a:r>
              <a:rPr lang="en-GB" dirty="0"/>
              <a:t>Validity </a:t>
            </a:r>
            <a:r>
              <a:rPr lang="en-GB" dirty="0">
                <a:sym typeface="Wingdings" panose="05000000000000000000" pitchFamily="2" charset="2"/>
              </a:rPr>
              <a:t></a:t>
            </a:r>
            <a:r>
              <a:rPr lang="en-GB" dirty="0"/>
              <a:t> Order, a validity period could use in multiple order</a:t>
            </a:r>
          </a:p>
          <a:p>
            <a:pPr marL="457200" lvl="1" indent="0">
              <a:buNone/>
            </a:pPr>
            <a:endParaRPr lang="en-GB" dirty="0">
              <a:cs typeface="Calibri"/>
            </a:endParaRPr>
          </a:p>
          <a:p>
            <a:r>
              <a:rPr lang="en-GB" dirty="0"/>
              <a:t>Order </a:t>
            </a:r>
            <a:r>
              <a:rPr lang="en-GB" dirty="0">
                <a:sym typeface="Wingdings" panose="05000000000000000000" pitchFamily="2" charset="2"/>
              </a:rPr>
              <a:t> </a:t>
            </a:r>
            <a:r>
              <a:rPr lang="en-GB" dirty="0"/>
              <a:t>Validity</a:t>
            </a:r>
            <a:r>
              <a:rPr lang="en-GB" dirty="0">
                <a:sym typeface="Wingdings" panose="05000000000000000000" pitchFamily="2" charset="2"/>
              </a:rPr>
              <a:t>, an order has exactly one validity period</a:t>
            </a:r>
          </a:p>
        </p:txBody>
      </p:sp>
      <p:sp>
        <p:nvSpPr>
          <p:cNvPr id="4" name="Rectangle 3">
            <a:extLst>
              <a:ext uri="{FF2B5EF4-FFF2-40B4-BE49-F238E27FC236}">
                <a16:creationId xmlns:a16="http://schemas.microsoft.com/office/drawing/2014/main" id="{05570BC2-63FC-44A0-8FCE-A766C9180322}"/>
              </a:ext>
            </a:extLst>
          </p:cNvPr>
          <p:cNvSpPr/>
          <p:nvPr/>
        </p:nvSpPr>
        <p:spPr>
          <a:xfrm>
            <a:off x="2977415" y="2042404"/>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5" name="Rectangle 4">
            <a:extLst>
              <a:ext uri="{FF2B5EF4-FFF2-40B4-BE49-F238E27FC236}">
                <a16:creationId xmlns:a16="http://schemas.microsoft.com/office/drawing/2014/main" id="{30B33709-57A0-45E4-8718-91E2FEC6D44F}"/>
              </a:ext>
            </a:extLst>
          </p:cNvPr>
          <p:cNvSpPr/>
          <p:nvPr/>
        </p:nvSpPr>
        <p:spPr>
          <a:xfrm>
            <a:off x="213353" y="2042404"/>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Validity</a:t>
            </a:r>
          </a:p>
        </p:txBody>
      </p:sp>
      <p:sp>
        <p:nvSpPr>
          <p:cNvPr id="6" name="Diamond 5">
            <a:extLst>
              <a:ext uri="{FF2B5EF4-FFF2-40B4-BE49-F238E27FC236}">
                <a16:creationId xmlns:a16="http://schemas.microsoft.com/office/drawing/2014/main" id="{75C1FB03-9602-4383-B2EB-81F100FCC437}"/>
              </a:ext>
            </a:extLst>
          </p:cNvPr>
          <p:cNvSpPr/>
          <p:nvPr/>
        </p:nvSpPr>
        <p:spPr>
          <a:xfrm rot="5400000">
            <a:off x="2213805" y="2069602"/>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endParaRPr lang="en-GB">
              <a:solidFill>
                <a:schemeClr val="dk1"/>
              </a:solidFill>
            </a:endParaRPr>
          </a:p>
        </p:txBody>
      </p:sp>
      <p:cxnSp>
        <p:nvCxnSpPr>
          <p:cNvPr id="7" name="Straight Connector 6">
            <a:extLst>
              <a:ext uri="{FF2B5EF4-FFF2-40B4-BE49-F238E27FC236}">
                <a16:creationId xmlns:a16="http://schemas.microsoft.com/office/drawing/2014/main" id="{D90C3849-FC04-4729-B155-47F28A773EEB}"/>
              </a:ext>
            </a:extLst>
          </p:cNvPr>
          <p:cNvCxnSpPr>
            <a:stCxn id="4" idx="1"/>
          </p:cNvCxnSpPr>
          <p:nvPr/>
        </p:nvCxnSpPr>
        <p:spPr>
          <a:xfrm flipH="1">
            <a:off x="2648622" y="2278223"/>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C7ADF92-091A-4F00-957B-40C16380BDC4}"/>
              </a:ext>
            </a:extLst>
          </p:cNvPr>
          <p:cNvCxnSpPr>
            <a:stCxn id="6" idx="2"/>
          </p:cNvCxnSpPr>
          <p:nvPr/>
        </p:nvCxnSpPr>
        <p:spPr>
          <a:xfrm flipH="1">
            <a:off x="1782272" y="2278224"/>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905E5307-E75D-4D99-9114-7B5F1D26D005}"/>
              </a:ext>
            </a:extLst>
          </p:cNvPr>
          <p:cNvSpPr txBox="1"/>
          <p:nvPr/>
        </p:nvSpPr>
        <p:spPr>
          <a:xfrm>
            <a:off x="2557185" y="2403895"/>
            <a:ext cx="481222" cy="369332"/>
          </a:xfrm>
          <a:prstGeom prst="rect">
            <a:avLst/>
          </a:prstGeom>
          <a:noFill/>
        </p:spPr>
        <p:txBody>
          <a:bodyPr wrap="none" rtlCol="0">
            <a:spAutoFit/>
          </a:bodyPr>
          <a:lstStyle/>
          <a:p>
            <a:r>
              <a:rPr lang="en-GB"/>
              <a:t>1:1</a:t>
            </a:r>
          </a:p>
        </p:txBody>
      </p:sp>
      <p:sp>
        <p:nvSpPr>
          <p:cNvPr id="10" name="TextBox 9">
            <a:extLst>
              <a:ext uri="{FF2B5EF4-FFF2-40B4-BE49-F238E27FC236}">
                <a16:creationId xmlns:a16="http://schemas.microsoft.com/office/drawing/2014/main" id="{C203C72D-B1F2-47AD-9642-244F8E95AC4C}"/>
              </a:ext>
            </a:extLst>
          </p:cNvPr>
          <p:cNvSpPr txBox="1"/>
          <p:nvPr/>
        </p:nvSpPr>
        <p:spPr>
          <a:xfrm>
            <a:off x="1833600" y="2408786"/>
            <a:ext cx="513282" cy="369332"/>
          </a:xfrm>
          <a:prstGeom prst="rect">
            <a:avLst/>
          </a:prstGeom>
          <a:noFill/>
        </p:spPr>
        <p:txBody>
          <a:bodyPr wrap="none" rtlCol="0">
            <a:spAutoFit/>
          </a:bodyPr>
          <a:lstStyle/>
          <a:p>
            <a:r>
              <a:rPr lang="en-GB"/>
              <a:t>0:N</a:t>
            </a:r>
          </a:p>
        </p:txBody>
      </p:sp>
      <p:sp>
        <p:nvSpPr>
          <p:cNvPr id="12" name="Rectangle 11">
            <a:extLst>
              <a:ext uri="{FF2B5EF4-FFF2-40B4-BE49-F238E27FC236}">
                <a16:creationId xmlns:a16="http://schemas.microsoft.com/office/drawing/2014/main" id="{2D8ADD14-3164-4ACC-B219-189368000559}"/>
              </a:ext>
            </a:extLst>
          </p:cNvPr>
          <p:cNvSpPr/>
          <p:nvPr/>
        </p:nvSpPr>
        <p:spPr>
          <a:xfrm>
            <a:off x="2995061" y="3465341"/>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3" name="Rectangle 12">
            <a:extLst>
              <a:ext uri="{FF2B5EF4-FFF2-40B4-BE49-F238E27FC236}">
                <a16:creationId xmlns:a16="http://schemas.microsoft.com/office/drawing/2014/main" id="{1B5FFC25-2B2E-4D0B-B615-7A953BCED23C}"/>
              </a:ext>
            </a:extLst>
          </p:cNvPr>
          <p:cNvSpPr/>
          <p:nvPr/>
        </p:nvSpPr>
        <p:spPr>
          <a:xfrm>
            <a:off x="230999" y="3465341"/>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Validity</a:t>
            </a:r>
          </a:p>
        </p:txBody>
      </p:sp>
      <p:cxnSp>
        <p:nvCxnSpPr>
          <p:cNvPr id="14" name="Straight Connector 13">
            <a:extLst>
              <a:ext uri="{FF2B5EF4-FFF2-40B4-BE49-F238E27FC236}">
                <a16:creationId xmlns:a16="http://schemas.microsoft.com/office/drawing/2014/main" id="{51E5E8FE-B43A-4B8F-9052-2BCEC2EF39A7}"/>
              </a:ext>
            </a:extLst>
          </p:cNvPr>
          <p:cNvCxnSpPr>
            <a:stCxn id="12" idx="1"/>
            <a:endCxn id="13" idx="3"/>
          </p:cNvCxnSpPr>
          <p:nvPr/>
        </p:nvCxnSpPr>
        <p:spPr>
          <a:xfrm flipH="1">
            <a:off x="1799917" y="3701160"/>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3073A21-AF85-4470-B48D-949FF8CD427B}"/>
              </a:ext>
            </a:extLst>
          </p:cNvPr>
          <p:cNvSpPr/>
          <p:nvPr/>
        </p:nvSpPr>
        <p:spPr>
          <a:xfrm>
            <a:off x="3003082" y="4772773"/>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6" name="Rectangle 15">
            <a:extLst>
              <a:ext uri="{FF2B5EF4-FFF2-40B4-BE49-F238E27FC236}">
                <a16:creationId xmlns:a16="http://schemas.microsoft.com/office/drawing/2014/main" id="{95D844E9-8EE2-4728-9AEF-E07CF651DCC7}"/>
              </a:ext>
            </a:extLst>
          </p:cNvPr>
          <p:cNvSpPr/>
          <p:nvPr/>
        </p:nvSpPr>
        <p:spPr>
          <a:xfrm>
            <a:off x="239020" y="4772773"/>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Validity</a:t>
            </a:r>
          </a:p>
        </p:txBody>
      </p:sp>
      <p:cxnSp>
        <p:nvCxnSpPr>
          <p:cNvPr id="17" name="Straight Connector 16">
            <a:extLst>
              <a:ext uri="{FF2B5EF4-FFF2-40B4-BE49-F238E27FC236}">
                <a16:creationId xmlns:a16="http://schemas.microsoft.com/office/drawing/2014/main" id="{2E670101-DECB-41DC-92BC-2A7913024C8E}"/>
              </a:ext>
            </a:extLst>
          </p:cNvPr>
          <p:cNvCxnSpPr>
            <a:stCxn id="15" idx="1"/>
            <a:endCxn id="16" idx="3"/>
          </p:cNvCxnSpPr>
          <p:nvPr/>
        </p:nvCxnSpPr>
        <p:spPr>
          <a:xfrm flipH="1">
            <a:off x="1807938" y="5008592"/>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62F0B622-5849-4111-AB06-6E82F7DA943C}"/>
              </a:ext>
            </a:extLst>
          </p:cNvPr>
          <p:cNvSpPr txBox="1"/>
          <p:nvPr/>
        </p:nvSpPr>
        <p:spPr>
          <a:xfrm>
            <a:off x="2680710" y="3432196"/>
            <a:ext cx="300082" cy="369332"/>
          </a:xfrm>
          <a:prstGeom prst="rect">
            <a:avLst/>
          </a:prstGeom>
          <a:noFill/>
        </p:spPr>
        <p:txBody>
          <a:bodyPr wrap="none" rtlCol="0">
            <a:spAutoFit/>
          </a:bodyPr>
          <a:lstStyle/>
          <a:p>
            <a:r>
              <a:rPr lang="en-GB"/>
              <a:t>*</a:t>
            </a:r>
          </a:p>
        </p:txBody>
      </p:sp>
      <p:sp>
        <p:nvSpPr>
          <p:cNvPr id="19" name="TextBox 18">
            <a:extLst>
              <a:ext uri="{FF2B5EF4-FFF2-40B4-BE49-F238E27FC236}">
                <a16:creationId xmlns:a16="http://schemas.microsoft.com/office/drawing/2014/main" id="{4DDE57BF-B978-4D3E-B414-C56589CE33C7}"/>
              </a:ext>
            </a:extLst>
          </p:cNvPr>
          <p:cNvSpPr txBox="1"/>
          <p:nvPr/>
        </p:nvSpPr>
        <p:spPr>
          <a:xfrm>
            <a:off x="1795181" y="4606479"/>
            <a:ext cx="301686" cy="369332"/>
          </a:xfrm>
          <a:prstGeom prst="rect">
            <a:avLst/>
          </a:prstGeom>
          <a:noFill/>
        </p:spPr>
        <p:txBody>
          <a:bodyPr wrap="none" rtlCol="0">
            <a:spAutoFit/>
          </a:bodyPr>
          <a:lstStyle/>
          <a:p>
            <a:r>
              <a:rPr lang="en-GB"/>
              <a:t>1</a:t>
            </a:r>
          </a:p>
        </p:txBody>
      </p:sp>
      <p:sp>
        <p:nvSpPr>
          <p:cNvPr id="20" name="Rettangolo 3">
            <a:extLst>
              <a:ext uri="{FF2B5EF4-FFF2-40B4-BE49-F238E27FC236}">
                <a16:creationId xmlns:a16="http://schemas.microsoft.com/office/drawing/2014/main" id="{FBE80F8F-892E-4D67-B092-DB4418674594}"/>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1566834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67CDB-1DF4-4C09-9638-062BDD6C7F62}"/>
              </a:ext>
            </a:extLst>
          </p:cNvPr>
          <p:cNvSpPr>
            <a:spLocks noGrp="1"/>
          </p:cNvSpPr>
          <p:nvPr>
            <p:ph type="title"/>
          </p:nvPr>
        </p:nvSpPr>
        <p:spPr>
          <a:xfrm>
            <a:off x="288521" y="139166"/>
            <a:ext cx="8581043" cy="840400"/>
          </a:xfrm>
        </p:spPr>
        <p:txBody>
          <a:bodyPr anchor="ctr"/>
          <a:lstStyle/>
          <a:p>
            <a:r>
              <a:rPr lang="en-GB"/>
              <a:t>Relationship “</a:t>
            </a:r>
            <a:r>
              <a:rPr lang="en-GB" err="1"/>
              <a:t>OrderedPack</a:t>
            </a:r>
            <a:r>
              <a:rPr lang="en-GB"/>
              <a:t>” </a:t>
            </a:r>
          </a:p>
        </p:txBody>
      </p:sp>
      <p:sp>
        <p:nvSpPr>
          <p:cNvPr id="3" name="Content Placeholder 4">
            <a:extLst>
              <a:ext uri="{FF2B5EF4-FFF2-40B4-BE49-F238E27FC236}">
                <a16:creationId xmlns:a16="http://schemas.microsoft.com/office/drawing/2014/main" id="{8ED10CAF-E235-4F18-8BA3-8C6CAE589BB5}"/>
              </a:ext>
            </a:extLst>
          </p:cNvPr>
          <p:cNvSpPr>
            <a:spLocks noGrp="1"/>
          </p:cNvSpPr>
          <p:nvPr>
            <p:ph sz="half" idx="1"/>
          </p:nvPr>
        </p:nvSpPr>
        <p:spPr>
          <a:xfrm>
            <a:off x="5117800" y="2121917"/>
            <a:ext cx="3886200" cy="3394300"/>
          </a:xfrm>
        </p:spPr>
        <p:txBody>
          <a:bodyPr vert="horz" lIns="91440" tIns="45720" rIns="91440" bIns="45720" rtlCol="0" anchor="t">
            <a:normAutofit/>
          </a:bodyPr>
          <a:lstStyle/>
          <a:p>
            <a:r>
              <a:rPr lang="en-GB" dirty="0"/>
              <a:t>Package </a:t>
            </a:r>
            <a:r>
              <a:rPr lang="en-GB" dirty="0">
                <a:sym typeface="Wingdings" panose="05000000000000000000" pitchFamily="2" charset="2"/>
              </a:rPr>
              <a:t></a:t>
            </a:r>
            <a:r>
              <a:rPr lang="en-GB" dirty="0"/>
              <a:t> Order, a pack can be bought N times</a:t>
            </a:r>
          </a:p>
          <a:p>
            <a:pPr marL="457200" lvl="1" indent="0">
              <a:buNone/>
            </a:pPr>
            <a:endParaRPr lang="en-GB" dirty="0">
              <a:cs typeface="Calibri" panose="020F0502020204030204"/>
            </a:endParaRPr>
          </a:p>
          <a:p>
            <a:r>
              <a:rPr lang="en-GB" dirty="0"/>
              <a:t>Order </a:t>
            </a:r>
            <a:r>
              <a:rPr lang="en-GB" dirty="0">
                <a:sym typeface="Wingdings" panose="05000000000000000000" pitchFamily="2" charset="2"/>
              </a:rPr>
              <a:t> </a:t>
            </a:r>
            <a:r>
              <a:rPr lang="en-GB" dirty="0"/>
              <a:t>Package</a:t>
            </a:r>
            <a:r>
              <a:rPr lang="en-GB" dirty="0">
                <a:sym typeface="Wingdings" panose="05000000000000000000" pitchFamily="2" charset="2"/>
              </a:rPr>
              <a:t>, an order can be done with only one package</a:t>
            </a:r>
          </a:p>
        </p:txBody>
      </p:sp>
      <p:sp>
        <p:nvSpPr>
          <p:cNvPr id="4" name="Rectangle 3">
            <a:extLst>
              <a:ext uri="{FF2B5EF4-FFF2-40B4-BE49-F238E27FC236}">
                <a16:creationId xmlns:a16="http://schemas.microsoft.com/office/drawing/2014/main" id="{C5A253B5-3F85-431D-B7E1-C5E0DDDABB79}"/>
              </a:ext>
            </a:extLst>
          </p:cNvPr>
          <p:cNvSpPr/>
          <p:nvPr/>
        </p:nvSpPr>
        <p:spPr>
          <a:xfrm>
            <a:off x="2984457" y="2121917"/>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5" name="Rectangle 4">
            <a:extLst>
              <a:ext uri="{FF2B5EF4-FFF2-40B4-BE49-F238E27FC236}">
                <a16:creationId xmlns:a16="http://schemas.microsoft.com/office/drawing/2014/main" id="{F704DED4-9036-4C64-96F2-8851DB8E7A33}"/>
              </a:ext>
            </a:extLst>
          </p:cNvPr>
          <p:cNvSpPr/>
          <p:nvPr/>
        </p:nvSpPr>
        <p:spPr>
          <a:xfrm>
            <a:off x="220395" y="2173288"/>
            <a:ext cx="1568918" cy="471638"/>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GB"/>
              <a:t>Package</a:t>
            </a:r>
          </a:p>
        </p:txBody>
      </p:sp>
      <p:sp>
        <p:nvSpPr>
          <p:cNvPr id="6" name="Diamond 5">
            <a:extLst>
              <a:ext uri="{FF2B5EF4-FFF2-40B4-BE49-F238E27FC236}">
                <a16:creationId xmlns:a16="http://schemas.microsoft.com/office/drawing/2014/main" id="{984065D4-1A6C-4C57-8BFE-10F239BD79E6}"/>
              </a:ext>
            </a:extLst>
          </p:cNvPr>
          <p:cNvSpPr/>
          <p:nvPr/>
        </p:nvSpPr>
        <p:spPr>
          <a:xfrm rot="5400000">
            <a:off x="2220847" y="2149115"/>
            <a:ext cx="394638" cy="417244"/>
          </a:xfrm>
          <a:prstGeom prst="diamond">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endParaRPr lang="en-GB">
              <a:solidFill>
                <a:schemeClr val="dk1"/>
              </a:solidFill>
            </a:endParaRPr>
          </a:p>
        </p:txBody>
      </p:sp>
      <p:cxnSp>
        <p:nvCxnSpPr>
          <p:cNvPr id="7" name="Straight Connector 6">
            <a:extLst>
              <a:ext uri="{FF2B5EF4-FFF2-40B4-BE49-F238E27FC236}">
                <a16:creationId xmlns:a16="http://schemas.microsoft.com/office/drawing/2014/main" id="{C40E9698-293E-4F0E-A134-E505B7A077D4}"/>
              </a:ext>
            </a:extLst>
          </p:cNvPr>
          <p:cNvCxnSpPr>
            <a:stCxn id="4" idx="1"/>
          </p:cNvCxnSpPr>
          <p:nvPr/>
        </p:nvCxnSpPr>
        <p:spPr>
          <a:xfrm flipH="1">
            <a:off x="2655664" y="2357736"/>
            <a:ext cx="328793"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9C3DFB8-AF55-4A36-A7AF-E6322CADE65F}"/>
              </a:ext>
            </a:extLst>
          </p:cNvPr>
          <p:cNvCxnSpPr>
            <a:stCxn id="6" idx="2"/>
          </p:cNvCxnSpPr>
          <p:nvPr/>
        </p:nvCxnSpPr>
        <p:spPr>
          <a:xfrm flipH="1">
            <a:off x="1789314" y="2357737"/>
            <a:ext cx="42023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367CE48-0A5D-4220-9B74-9874A5958F39}"/>
              </a:ext>
            </a:extLst>
          </p:cNvPr>
          <p:cNvSpPr txBox="1"/>
          <p:nvPr/>
        </p:nvSpPr>
        <p:spPr>
          <a:xfrm>
            <a:off x="2564227" y="2483408"/>
            <a:ext cx="481222" cy="369332"/>
          </a:xfrm>
          <a:prstGeom prst="rect">
            <a:avLst/>
          </a:prstGeom>
          <a:noFill/>
        </p:spPr>
        <p:txBody>
          <a:bodyPr wrap="none" rtlCol="0">
            <a:spAutoFit/>
          </a:bodyPr>
          <a:lstStyle/>
          <a:p>
            <a:r>
              <a:rPr lang="en-GB"/>
              <a:t>1:1</a:t>
            </a:r>
          </a:p>
        </p:txBody>
      </p:sp>
      <p:sp>
        <p:nvSpPr>
          <p:cNvPr id="10" name="TextBox 9">
            <a:extLst>
              <a:ext uri="{FF2B5EF4-FFF2-40B4-BE49-F238E27FC236}">
                <a16:creationId xmlns:a16="http://schemas.microsoft.com/office/drawing/2014/main" id="{F8F0C30C-F55F-4FE7-93EC-6219D3D62D43}"/>
              </a:ext>
            </a:extLst>
          </p:cNvPr>
          <p:cNvSpPr txBox="1"/>
          <p:nvPr/>
        </p:nvSpPr>
        <p:spPr>
          <a:xfrm>
            <a:off x="1840642" y="2488299"/>
            <a:ext cx="513282" cy="369332"/>
          </a:xfrm>
          <a:prstGeom prst="rect">
            <a:avLst/>
          </a:prstGeom>
          <a:noFill/>
        </p:spPr>
        <p:txBody>
          <a:bodyPr wrap="none" rtlCol="0">
            <a:spAutoFit/>
          </a:bodyPr>
          <a:lstStyle/>
          <a:p>
            <a:r>
              <a:rPr lang="en-GB"/>
              <a:t>0:N</a:t>
            </a:r>
          </a:p>
        </p:txBody>
      </p:sp>
      <p:sp>
        <p:nvSpPr>
          <p:cNvPr id="12" name="Rectangle 11">
            <a:extLst>
              <a:ext uri="{FF2B5EF4-FFF2-40B4-BE49-F238E27FC236}">
                <a16:creationId xmlns:a16="http://schemas.microsoft.com/office/drawing/2014/main" id="{F211B8D5-9A4F-40DE-A61F-C674445C1C91}"/>
              </a:ext>
            </a:extLst>
          </p:cNvPr>
          <p:cNvSpPr/>
          <p:nvPr/>
        </p:nvSpPr>
        <p:spPr>
          <a:xfrm>
            <a:off x="3002103" y="3544854"/>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3" name="Rectangle 12">
            <a:extLst>
              <a:ext uri="{FF2B5EF4-FFF2-40B4-BE49-F238E27FC236}">
                <a16:creationId xmlns:a16="http://schemas.microsoft.com/office/drawing/2014/main" id="{9A7B5440-5265-4448-9022-9F32ECFE1552}"/>
              </a:ext>
            </a:extLst>
          </p:cNvPr>
          <p:cNvSpPr/>
          <p:nvPr/>
        </p:nvSpPr>
        <p:spPr>
          <a:xfrm>
            <a:off x="238041" y="3544854"/>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Package</a:t>
            </a:r>
          </a:p>
        </p:txBody>
      </p:sp>
      <p:cxnSp>
        <p:nvCxnSpPr>
          <p:cNvPr id="14" name="Straight Connector 13">
            <a:extLst>
              <a:ext uri="{FF2B5EF4-FFF2-40B4-BE49-F238E27FC236}">
                <a16:creationId xmlns:a16="http://schemas.microsoft.com/office/drawing/2014/main" id="{21D5436B-B435-4AC6-8715-2027F45C5DE3}"/>
              </a:ext>
            </a:extLst>
          </p:cNvPr>
          <p:cNvCxnSpPr>
            <a:stCxn id="12" idx="1"/>
            <a:endCxn id="13" idx="3"/>
          </p:cNvCxnSpPr>
          <p:nvPr/>
        </p:nvCxnSpPr>
        <p:spPr>
          <a:xfrm flipH="1">
            <a:off x="1806959" y="3780673"/>
            <a:ext cx="1195144" cy="0"/>
          </a:xfrm>
          <a:prstGeom prst="line">
            <a:avLst/>
          </a:prstGeom>
          <a:ln w="38100">
            <a:solidFill>
              <a:srgbClr val="00B05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7ACF0609-0D85-4886-8F07-101F0624295D}"/>
              </a:ext>
            </a:extLst>
          </p:cNvPr>
          <p:cNvSpPr/>
          <p:nvPr/>
        </p:nvSpPr>
        <p:spPr>
          <a:xfrm>
            <a:off x="3010124" y="4852286"/>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Order</a:t>
            </a:r>
          </a:p>
        </p:txBody>
      </p:sp>
      <p:sp>
        <p:nvSpPr>
          <p:cNvPr id="16" name="Rectangle 15">
            <a:extLst>
              <a:ext uri="{FF2B5EF4-FFF2-40B4-BE49-F238E27FC236}">
                <a16:creationId xmlns:a16="http://schemas.microsoft.com/office/drawing/2014/main" id="{20564DFF-C524-4263-888E-8B7C71FA1D8F}"/>
              </a:ext>
            </a:extLst>
          </p:cNvPr>
          <p:cNvSpPr/>
          <p:nvPr/>
        </p:nvSpPr>
        <p:spPr>
          <a:xfrm>
            <a:off x="246062" y="4852286"/>
            <a:ext cx="1568918" cy="471638"/>
          </a:xfrm>
          <a:prstGeom prst="rect">
            <a:avLst/>
          </a:prstGeom>
          <a:noFill/>
          <a:ln w="381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GB"/>
              <a:t>Package</a:t>
            </a:r>
          </a:p>
        </p:txBody>
      </p:sp>
      <p:cxnSp>
        <p:nvCxnSpPr>
          <p:cNvPr id="17" name="Straight Connector 16">
            <a:extLst>
              <a:ext uri="{FF2B5EF4-FFF2-40B4-BE49-F238E27FC236}">
                <a16:creationId xmlns:a16="http://schemas.microsoft.com/office/drawing/2014/main" id="{C7FF9D35-7EDA-4EB8-9E0B-2A6723C98625}"/>
              </a:ext>
            </a:extLst>
          </p:cNvPr>
          <p:cNvCxnSpPr>
            <a:stCxn id="15" idx="1"/>
            <a:endCxn id="16" idx="3"/>
          </p:cNvCxnSpPr>
          <p:nvPr/>
        </p:nvCxnSpPr>
        <p:spPr>
          <a:xfrm flipH="1">
            <a:off x="1814980" y="5088105"/>
            <a:ext cx="1195144" cy="0"/>
          </a:xfrm>
          <a:prstGeom prst="line">
            <a:avLst/>
          </a:prstGeom>
          <a:ln w="3810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1EF3346E-45EB-4372-B2FF-1C997C825B4C}"/>
              </a:ext>
            </a:extLst>
          </p:cNvPr>
          <p:cNvSpPr txBox="1"/>
          <p:nvPr/>
        </p:nvSpPr>
        <p:spPr>
          <a:xfrm>
            <a:off x="2687752" y="3511709"/>
            <a:ext cx="300082" cy="369332"/>
          </a:xfrm>
          <a:prstGeom prst="rect">
            <a:avLst/>
          </a:prstGeom>
          <a:noFill/>
        </p:spPr>
        <p:txBody>
          <a:bodyPr wrap="none" rtlCol="0">
            <a:spAutoFit/>
          </a:bodyPr>
          <a:lstStyle/>
          <a:p>
            <a:r>
              <a:rPr lang="en-GB"/>
              <a:t>*</a:t>
            </a:r>
          </a:p>
        </p:txBody>
      </p:sp>
      <p:sp>
        <p:nvSpPr>
          <p:cNvPr id="19" name="TextBox 18">
            <a:extLst>
              <a:ext uri="{FF2B5EF4-FFF2-40B4-BE49-F238E27FC236}">
                <a16:creationId xmlns:a16="http://schemas.microsoft.com/office/drawing/2014/main" id="{315D2774-18D2-4BD5-BB58-0142671168A9}"/>
              </a:ext>
            </a:extLst>
          </p:cNvPr>
          <p:cNvSpPr txBox="1"/>
          <p:nvPr/>
        </p:nvSpPr>
        <p:spPr>
          <a:xfrm>
            <a:off x="1802223" y="4685992"/>
            <a:ext cx="301686" cy="369332"/>
          </a:xfrm>
          <a:prstGeom prst="rect">
            <a:avLst/>
          </a:prstGeom>
          <a:noFill/>
        </p:spPr>
        <p:txBody>
          <a:bodyPr wrap="none" rtlCol="0">
            <a:spAutoFit/>
          </a:bodyPr>
          <a:lstStyle/>
          <a:p>
            <a:r>
              <a:rPr lang="en-GB"/>
              <a:t>1</a:t>
            </a:r>
          </a:p>
        </p:txBody>
      </p:sp>
      <p:sp>
        <p:nvSpPr>
          <p:cNvPr id="20" name="Rettangolo 3">
            <a:extLst>
              <a:ext uri="{FF2B5EF4-FFF2-40B4-BE49-F238E27FC236}">
                <a16:creationId xmlns:a16="http://schemas.microsoft.com/office/drawing/2014/main" id="{74C4529B-628C-4F67-B5BB-2D6875E6F4A0}"/>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487305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it-IT" err="1"/>
              <a:t>Entity</a:t>
            </a:r>
            <a:r>
              <a:rPr lang="it-IT"/>
              <a:t> Design</a:t>
            </a:r>
          </a:p>
        </p:txBody>
      </p:sp>
    </p:spTree>
    <p:extLst>
      <p:ext uri="{BB962C8B-B14F-4D97-AF65-F5344CB8AC3E}">
        <p14:creationId xmlns:p14="http://schemas.microsoft.com/office/powerpoint/2010/main" val="33889261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OptionalData</a:t>
            </a:r>
            <a:r>
              <a:rPr lang="en-GB" sz="3200"/>
              <a:t> Entity</a:t>
            </a:r>
          </a:p>
        </p:txBody>
      </p:sp>
      <p:sp>
        <p:nvSpPr>
          <p:cNvPr id="5" name="Content Placeholder 4"/>
          <p:cNvSpPr>
            <a:spLocks noGrp="1"/>
          </p:cNvSpPr>
          <p:nvPr>
            <p:ph idx="1"/>
          </p:nvPr>
        </p:nvSpPr>
        <p:spPr>
          <a:xfrm>
            <a:off x="357809" y="1873788"/>
            <a:ext cx="4278386"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a typeface="+mn-lt"/>
              <a:cs typeface="+mn-lt"/>
            </a:endParaRPr>
          </a:p>
          <a:p>
            <a:pPr>
              <a:buNone/>
            </a:pPr>
            <a:r>
              <a:rPr lang="en-GB" sz="1200" i="1" dirty="0">
                <a:latin typeface="+mn-lt"/>
                <a:ea typeface="+mn-lt"/>
                <a:cs typeface="+mn-lt"/>
              </a:rPr>
              <a:t>@Table(name="optional_data")</a:t>
            </a:r>
            <a:endParaRPr lang="en-GB" sz="1200" i="1" dirty="0">
              <a:latin typeface="+mn-lt"/>
            </a:endParaRPr>
          </a:p>
          <a:p>
            <a:pPr>
              <a:buNone/>
            </a:pPr>
            <a:r>
              <a:rPr lang="en-GB" sz="1200" i="1" dirty="0">
                <a:latin typeface="+mn-lt"/>
                <a:ea typeface="+mn-lt"/>
                <a:cs typeface="+mn-lt"/>
              </a:rPr>
              <a:t>@NamedQueries({</a:t>
            </a:r>
            <a:endParaRPr lang="en-GB" sz="1200" i="1" dirty="0">
              <a:latin typeface="+mn-lt"/>
            </a:endParaRPr>
          </a:p>
          <a:p>
            <a:pPr>
              <a:buNone/>
            </a:pPr>
            <a:r>
              <a:rPr lang="en-GB" sz="1200" i="1" dirty="0">
                <a:latin typeface="+mn-lt"/>
                <a:ea typeface="+mn-lt"/>
                <a:cs typeface="+mn-lt"/>
              </a:rPr>
              <a:t>    @NamedQuery(name="OptionalData.findAll", </a:t>
            </a:r>
          </a:p>
          <a:p>
            <a:pPr>
              <a:buNone/>
            </a:pPr>
            <a:r>
              <a:rPr lang="en-GB" sz="1200" i="1" dirty="0">
                <a:latin typeface="+mn-lt"/>
                <a:ea typeface="+mn-lt"/>
                <a:cs typeface="+mn-lt"/>
              </a:rPr>
              <a:t>	query="SELECT o FROM </a:t>
            </a:r>
            <a:r>
              <a:rPr lang="en-GB" sz="1200" i="1" dirty="0" err="1">
                <a:latin typeface="+mn-lt"/>
                <a:ea typeface="+mn-lt"/>
                <a:cs typeface="+mn-lt"/>
              </a:rPr>
              <a:t>OptionalData</a:t>
            </a:r>
            <a:r>
              <a:rPr lang="en-GB" sz="1200" i="1" dirty="0">
                <a:latin typeface="+mn-lt"/>
                <a:ea typeface="+mn-lt"/>
                <a:cs typeface="+mn-lt"/>
              </a:rPr>
              <a:t> o"),</a:t>
            </a:r>
            <a:endParaRPr lang="en-GB" sz="1200" i="1" dirty="0">
              <a:latin typeface="+mn-lt"/>
            </a:endParaRPr>
          </a:p>
          <a:p>
            <a:pPr>
              <a:buNone/>
            </a:pPr>
            <a:r>
              <a:rPr lang="en-GB" sz="1200" i="1" dirty="0">
                <a:latin typeface="+mn-lt"/>
                <a:ea typeface="+mn-lt"/>
                <a:cs typeface="+mn-lt"/>
              </a:rPr>
              <a:t>    @NamedQuery(name="OptionalData.findByIds", 	query="SELECT o FROM </a:t>
            </a:r>
            <a:r>
              <a:rPr lang="en-GB" sz="1200" i="1" dirty="0" err="1">
                <a:latin typeface="+mn-lt"/>
                <a:ea typeface="+mn-lt"/>
                <a:cs typeface="+mn-lt"/>
              </a:rPr>
              <a:t>OptionalData</a:t>
            </a:r>
            <a:r>
              <a:rPr lang="en-GB" sz="1200" i="1" dirty="0">
                <a:latin typeface="+mn-lt"/>
                <a:ea typeface="+mn-lt"/>
                <a:cs typeface="+mn-lt"/>
              </a:rPr>
              <a:t> o where o.id in ?1")</a:t>
            </a:r>
          </a:p>
          <a:p>
            <a:pPr>
              <a:buNone/>
            </a:pPr>
            <a:r>
              <a:rPr lang="en-GB" sz="1200" i="1" dirty="0">
                <a:latin typeface="+mn-lt"/>
                <a:ea typeface="+mn-lt"/>
                <a:cs typeface="+mn-lt"/>
              </a:rPr>
              <a:t>})</a:t>
            </a:r>
          </a:p>
          <a:p>
            <a:pPr>
              <a:buNone/>
            </a:pPr>
            <a:endParaRPr lang="en-GB" sz="1200" i="1" dirty="0">
              <a:latin typeface="+mn-lt"/>
            </a:endParaRPr>
          </a:p>
          <a:p>
            <a:pPr>
              <a:buNone/>
            </a:pPr>
            <a:r>
              <a:rPr lang="en-GB" sz="1200" i="1" dirty="0">
                <a:latin typeface="+mn-lt"/>
                <a:ea typeface="+mn-lt"/>
                <a:cs typeface="+mn-lt"/>
              </a:rPr>
              <a:t>public class </a:t>
            </a:r>
            <a:r>
              <a:rPr lang="en-GB" sz="1200" i="1" dirty="0" err="1">
                <a:latin typeface="+mn-lt"/>
                <a:ea typeface="+mn-lt"/>
                <a:cs typeface="+mn-lt"/>
              </a:rPr>
              <a:t>OptionalData</a:t>
            </a:r>
            <a:r>
              <a:rPr lang="en-GB" sz="1200" i="1" dirty="0">
                <a:latin typeface="+mn-lt"/>
                <a:ea typeface="+mn-lt"/>
                <a:cs typeface="+mn-lt"/>
              </a:rPr>
              <a:t> implements Serializable {</a:t>
            </a: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p>
          <a:p>
            <a:pPr>
              <a:buNone/>
            </a:pPr>
            <a:r>
              <a:rPr lang="en-GB" sz="1200" i="1" dirty="0">
                <a:latin typeface="+mn-lt"/>
                <a:ea typeface="+mn-lt"/>
                <a:cs typeface="+mn-lt"/>
              </a:rPr>
              <a:t>    </a:t>
            </a:r>
            <a:r>
              <a:rPr lang="en-GB" sz="1200" b="1" i="1" dirty="0">
                <a:latin typeface="+mn-lt"/>
                <a:ea typeface="+mn-lt"/>
                <a:cs typeface="+mn-lt"/>
              </a:rPr>
              <a:t>@Id</a:t>
            </a:r>
          </a:p>
          <a:p>
            <a:pPr>
              <a:buNone/>
            </a:pPr>
            <a:r>
              <a:rPr lang="en-GB" sz="1200" i="1" dirty="0">
                <a:latin typeface="+mn-lt"/>
                <a:ea typeface="+mn-lt"/>
                <a:cs typeface="+mn-lt"/>
              </a:rPr>
              <a:t>    </a:t>
            </a:r>
            <a:r>
              <a:rPr lang="en-GB" sz="1200" b="1" i="1" dirty="0">
                <a:latin typeface="+mn-lt"/>
                <a:ea typeface="+mn-lt"/>
                <a:cs typeface="+mn-lt"/>
              </a:rPr>
              <a:t>@GeneratedValue(strategy=GenerationType.IDENTITY)</a:t>
            </a:r>
          </a:p>
          <a:p>
            <a:pPr>
              <a:buNone/>
            </a:pPr>
            <a:r>
              <a:rPr lang="en-GB" sz="1200" i="1" dirty="0">
                <a:latin typeface="+mn-lt"/>
                <a:ea typeface="+mn-lt"/>
                <a:cs typeface="+mn-lt"/>
              </a:rPr>
              <a:t>    private int id;</a:t>
            </a:r>
          </a:p>
          <a:p>
            <a:pPr>
              <a:buNone/>
            </a:pPr>
            <a:r>
              <a:rPr lang="en-GB" sz="1200" i="1" dirty="0">
                <a:latin typeface="+mn-lt"/>
                <a:ea typeface="+mn-lt"/>
                <a:cs typeface="+mn-lt"/>
              </a:rPr>
              <a:t>    private float </a:t>
            </a:r>
            <a:r>
              <a:rPr lang="en-GB" sz="1200" i="1" dirty="0" err="1">
                <a:latin typeface="+mn-lt"/>
                <a:ea typeface="+mn-lt"/>
                <a:cs typeface="+mn-lt"/>
              </a:rPr>
              <a:t>feeMonthly</a:t>
            </a:r>
            <a:r>
              <a:rPr lang="en-GB" sz="1200" i="1" dirty="0">
                <a:latin typeface="+mn-lt"/>
                <a:ea typeface="+mn-lt"/>
                <a:cs typeface="+mn-lt"/>
              </a:rPr>
              <a:t>;</a:t>
            </a:r>
          </a:p>
          <a:p>
            <a:pPr>
              <a:buNone/>
            </a:pPr>
            <a:r>
              <a:rPr lang="en-GB" sz="1200" i="1" dirty="0">
                <a:latin typeface="+mn-lt"/>
                <a:ea typeface="+mn-lt"/>
                <a:cs typeface="+mn-lt"/>
              </a:rPr>
              <a:t>    private String name;</a:t>
            </a:r>
          </a:p>
          <a:p>
            <a:pPr>
              <a:buNone/>
            </a:pPr>
            <a:r>
              <a:rPr lang="en-GB" sz="1200" i="1" dirty="0">
                <a:latin typeface="+mn-lt"/>
                <a:ea typeface="+mn-lt"/>
                <a:cs typeface="+mn-lt"/>
              </a:rPr>
              <a:t>    </a:t>
            </a:r>
            <a:endParaRPr lang="en-GB" sz="1200" i="1" dirty="0">
              <a:latin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5049047" y="2350518"/>
            <a:ext cx="4278386"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None/>
            </a:pPr>
            <a:endParaRPr lang="en-GB" sz="1200" dirty="0">
              <a:ea typeface="+mn-lt"/>
              <a:cs typeface="+mn-lt"/>
            </a:endParaRPr>
          </a:p>
          <a:p>
            <a:pPr marL="0" indent="0" defTabSz="457200">
              <a:spcBef>
                <a:spcPct val="20000"/>
              </a:spcBef>
              <a:buNone/>
            </a:pPr>
            <a:r>
              <a:rPr lang="en-GB" sz="1200" b="1" dirty="0">
                <a:ea typeface="+mn-lt"/>
                <a:cs typeface="+mn-lt"/>
              </a:rPr>
              <a:t>    </a:t>
            </a:r>
            <a:r>
              <a:rPr lang="en-GB" sz="1200" b="1" i="1" dirty="0">
                <a:ea typeface="+mn-lt"/>
                <a:cs typeface="+mn-lt"/>
              </a:rPr>
              <a:t>@ManyToMany(mappedBy="optionalData")</a:t>
            </a:r>
          </a:p>
          <a:p>
            <a:pPr marL="0" indent="0" defTabSz="457200">
              <a:spcBef>
                <a:spcPct val="20000"/>
              </a:spcBef>
              <a:buNone/>
            </a:pPr>
            <a:r>
              <a:rPr lang="en-GB" sz="1200" i="1" dirty="0">
                <a:ea typeface="+mn-lt"/>
                <a:cs typeface="+mn-lt"/>
              </a:rPr>
              <a:t>    private List&lt;</a:t>
            </a:r>
            <a:r>
              <a:rPr lang="en-GB" sz="1200" i="1" dirty="0" err="1">
                <a:ea typeface="+mn-lt"/>
                <a:cs typeface="+mn-lt"/>
              </a:rPr>
              <a:t>OrderData</a:t>
            </a:r>
            <a:r>
              <a:rPr lang="en-GB" sz="1200" i="1" dirty="0">
                <a:ea typeface="+mn-lt"/>
                <a:cs typeface="+mn-lt"/>
              </a:rPr>
              <a:t>&gt; </a:t>
            </a:r>
            <a:r>
              <a:rPr lang="en-GB" sz="1200" i="1" dirty="0" err="1">
                <a:ea typeface="+mn-lt"/>
                <a:cs typeface="+mn-lt"/>
              </a:rPr>
              <a:t>orderData</a:t>
            </a:r>
            <a:r>
              <a:rPr lang="en-GB" sz="1200" i="1" dirty="0">
                <a:ea typeface="+mn-lt"/>
                <a:cs typeface="+mn-lt"/>
              </a:rPr>
              <a:t>;</a:t>
            </a:r>
          </a:p>
          <a:p>
            <a:pPr marL="0" indent="0" defTabSz="457200">
              <a:spcBef>
                <a:spcPct val="20000"/>
              </a:spcBef>
              <a:buNone/>
            </a:pPr>
            <a:endParaRPr lang="en-GB" sz="1200" i="1" dirty="0">
              <a:ea typeface="+mn-lt"/>
              <a:cs typeface="+mn-lt"/>
            </a:endParaRPr>
          </a:p>
          <a:p>
            <a:pPr marL="0" indent="0" defTabSz="457200">
              <a:spcBef>
                <a:spcPct val="20000"/>
              </a:spcBef>
              <a:buNone/>
            </a:pPr>
            <a:r>
              <a:rPr lang="en-GB" sz="1200" i="1" dirty="0">
                <a:ea typeface="+mn-lt"/>
                <a:cs typeface="+mn-lt"/>
              </a:rPr>
              <a:t>    </a:t>
            </a:r>
            <a:r>
              <a:rPr lang="en-GB" sz="1200" b="1" i="1" dirty="0">
                <a:ea typeface="+mn-lt"/>
                <a:cs typeface="+mn-lt"/>
              </a:rPr>
              <a:t>@OneToMany(mappedBy="optionalData")</a:t>
            </a:r>
          </a:p>
          <a:p>
            <a:pPr marL="0" indent="0" defTabSz="457200">
              <a:spcBef>
                <a:spcPct val="20000"/>
              </a:spcBef>
              <a:buNone/>
            </a:pPr>
            <a:r>
              <a:rPr lang="en-GB" sz="1200" i="1" dirty="0">
                <a:ea typeface="+mn-lt"/>
                <a:cs typeface="+mn-lt"/>
              </a:rPr>
              <a:t>    private List&lt;</a:t>
            </a:r>
            <a:r>
              <a:rPr lang="en-GB" sz="1200" i="1" dirty="0" err="1">
                <a:ea typeface="+mn-lt"/>
                <a:cs typeface="+mn-lt"/>
              </a:rPr>
              <a:t>OrderOption</a:t>
            </a:r>
            <a:r>
              <a:rPr lang="en-GB" sz="1200" i="1" dirty="0">
                <a:ea typeface="+mn-lt"/>
                <a:cs typeface="+mn-lt"/>
              </a:rPr>
              <a:t>&gt; </a:t>
            </a:r>
            <a:r>
              <a:rPr lang="en-GB" sz="1200" i="1" dirty="0" err="1">
                <a:ea typeface="+mn-lt"/>
                <a:cs typeface="+mn-lt"/>
              </a:rPr>
              <a:t>orderOptions</a:t>
            </a:r>
            <a:r>
              <a:rPr lang="en-GB" sz="1200" i="1" dirty="0">
                <a:ea typeface="+mn-lt"/>
                <a:cs typeface="+mn-lt"/>
              </a:rPr>
              <a:t>;</a:t>
            </a:r>
          </a:p>
          <a:p>
            <a:pPr marL="0" indent="0" defTabSz="457200">
              <a:spcBef>
                <a:spcPct val="20000"/>
              </a:spcBef>
              <a:buNone/>
            </a:pPr>
            <a:endParaRPr lang="en-GB" sz="1200" i="1" dirty="0">
              <a:ea typeface="+mn-lt"/>
              <a:cs typeface="+mn-lt"/>
            </a:endParaRPr>
          </a:p>
          <a:p>
            <a:pPr marL="0" indent="0" defTabSz="457200">
              <a:spcBef>
                <a:spcPct val="20000"/>
              </a:spcBef>
              <a:buNone/>
            </a:pPr>
            <a:r>
              <a:rPr lang="en-GB" sz="1200" i="1" dirty="0">
                <a:ea typeface="+mn-lt"/>
                <a:cs typeface="+mn-lt"/>
              </a:rPr>
              <a:t>    </a:t>
            </a:r>
            <a:r>
              <a:rPr lang="en-GB" sz="1200" b="1" i="1" dirty="0">
                <a:ea typeface="+mn-lt"/>
                <a:cs typeface="+mn-lt"/>
              </a:rPr>
              <a:t>@ManyToMany(mappedBy="optionalData")</a:t>
            </a:r>
          </a:p>
          <a:p>
            <a:pPr marL="0" indent="0" defTabSz="457200">
              <a:spcBef>
                <a:spcPct val="20000"/>
              </a:spcBef>
              <a:buNone/>
            </a:pPr>
            <a:r>
              <a:rPr lang="en-GB" sz="1200" i="1" dirty="0">
                <a:ea typeface="+mn-lt"/>
                <a:cs typeface="+mn-lt"/>
              </a:rPr>
              <a:t>    private List&lt;</a:t>
            </a:r>
            <a:r>
              <a:rPr lang="en-GB" sz="1200" i="1" dirty="0" err="1">
                <a:ea typeface="+mn-lt"/>
                <a:cs typeface="+mn-lt"/>
              </a:rPr>
              <a:t>PackageData</a:t>
            </a:r>
            <a:r>
              <a:rPr lang="en-GB" sz="1200" i="1" dirty="0">
                <a:ea typeface="+mn-lt"/>
                <a:cs typeface="+mn-lt"/>
              </a:rPr>
              <a:t>&gt; </a:t>
            </a:r>
            <a:r>
              <a:rPr lang="en-GB" sz="1200" i="1" dirty="0" err="1">
                <a:ea typeface="+mn-lt"/>
                <a:cs typeface="+mn-lt"/>
              </a:rPr>
              <a:t>packageData</a:t>
            </a:r>
            <a:r>
              <a:rPr lang="en-GB" sz="1200" i="1" dirty="0">
                <a:ea typeface="+mn-lt"/>
                <a:cs typeface="+mn-lt"/>
              </a:rPr>
              <a:t>;</a:t>
            </a:r>
          </a:p>
          <a:p>
            <a:pPr marL="0" indent="0" defTabSz="457200">
              <a:spcBef>
                <a:spcPct val="20000"/>
              </a:spcBef>
              <a:buNone/>
            </a:pPr>
            <a:endParaRPr lang="en-GB" sz="1200" i="1" dirty="0">
              <a:ea typeface="+mn-lt"/>
              <a:cs typeface="+mn-lt"/>
            </a:endParaRPr>
          </a:p>
          <a:p>
            <a:pPr marL="0" indent="0" defTabSz="457200">
              <a:spcBef>
                <a:spcPct val="20000"/>
              </a:spcBef>
              <a:buNone/>
            </a:pPr>
            <a:r>
              <a:rPr lang="en-GB" sz="1200" i="1" dirty="0">
                <a:ea typeface="+mn-lt"/>
                <a:cs typeface="+mn-lt"/>
              </a:rPr>
              <a:t>    </a:t>
            </a:r>
            <a:r>
              <a:rPr lang="en-GB" sz="1200" b="1" i="1" dirty="0">
                <a:ea typeface="+mn-lt"/>
                <a:cs typeface="+mn-lt"/>
              </a:rPr>
              <a:t>@OneToMany(mappedBy="optionalData")</a:t>
            </a:r>
          </a:p>
          <a:p>
            <a:pPr marL="0" indent="0" defTabSz="457200">
              <a:spcBef>
                <a:spcPct val="20000"/>
              </a:spcBef>
              <a:buNone/>
            </a:pPr>
            <a:r>
              <a:rPr lang="en-GB" sz="1200" i="1" dirty="0">
                <a:ea typeface="+mn-lt"/>
                <a:cs typeface="+mn-lt"/>
              </a:rPr>
              <a:t>    private List&lt;</a:t>
            </a:r>
            <a:r>
              <a:rPr lang="en-GB" sz="1200" i="1" dirty="0" err="1">
                <a:ea typeface="+mn-lt"/>
                <a:cs typeface="+mn-lt"/>
              </a:rPr>
              <a:t>PackageOption</a:t>
            </a:r>
            <a:r>
              <a:rPr lang="en-GB" sz="1200" i="1" dirty="0">
                <a:ea typeface="+mn-lt"/>
                <a:cs typeface="+mn-lt"/>
              </a:rPr>
              <a:t>&gt; </a:t>
            </a:r>
            <a:r>
              <a:rPr lang="en-GB" sz="1200" i="1" dirty="0" err="1">
                <a:ea typeface="+mn-lt"/>
                <a:cs typeface="+mn-lt"/>
              </a:rPr>
              <a:t>packageOptions</a:t>
            </a:r>
            <a:r>
              <a:rPr lang="en-GB" sz="1200" i="1" dirty="0">
                <a:ea typeface="+mn-lt"/>
                <a:cs typeface="+mn-lt"/>
              </a:rPr>
              <a:t>;</a:t>
            </a:r>
          </a:p>
          <a:p>
            <a:pPr marL="0" indent="0" defTabSz="457200">
              <a:spcBef>
                <a:spcPct val="20000"/>
              </a:spcBef>
              <a:buNone/>
            </a:pPr>
            <a:r>
              <a:rPr lang="en-GB" sz="1200" i="1" dirty="0">
                <a:ea typeface="+mn-lt"/>
                <a:cs typeface="+mn-lt"/>
              </a:rPr>
              <a:t>}</a:t>
            </a:r>
          </a:p>
          <a:p>
            <a:pPr>
              <a:buFont typeface="Arial" panose="020B0604020202020204" pitchFamily="34" charset="0"/>
              <a:buNone/>
            </a:pPr>
            <a:endParaRPr lang="en-GB" sz="1200" dirty="0">
              <a:latin typeface="Calibri"/>
              <a:cs typeface="Calibri"/>
            </a:endParaRPr>
          </a:p>
        </p:txBody>
      </p:sp>
      <p:sp>
        <p:nvSpPr>
          <p:cNvPr id="6" name="Rettangolo 3">
            <a:extLst>
              <a:ext uri="{FF2B5EF4-FFF2-40B4-BE49-F238E27FC236}">
                <a16:creationId xmlns:a16="http://schemas.microsoft.com/office/drawing/2014/main" id="{10D942F3-6CDD-4A6A-BD71-7717A323238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2712780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8521" y="160138"/>
            <a:ext cx="8581043" cy="840400"/>
          </a:xfrm>
        </p:spPr>
        <p:txBody>
          <a:bodyPr vert="horz" lIns="91440" tIns="45720" rIns="91440" bIns="45720" rtlCol="0" anchor="ctr" anchorCtr="0">
            <a:normAutofit/>
          </a:bodyPr>
          <a:lstStyle/>
          <a:p>
            <a:r>
              <a:rPr lang="en-GB" sz="3200" err="1"/>
              <a:t>OrderData</a:t>
            </a:r>
            <a:r>
              <a:rPr lang="en-GB" sz="3200"/>
              <a:t> Entity</a:t>
            </a:r>
          </a:p>
        </p:txBody>
      </p:sp>
      <p:sp>
        <p:nvSpPr>
          <p:cNvPr id="5" name="Content Placeholder 4"/>
          <p:cNvSpPr>
            <a:spLocks noGrp="1"/>
          </p:cNvSpPr>
          <p:nvPr>
            <p:ph idx="1"/>
          </p:nvPr>
        </p:nvSpPr>
        <p:spPr>
          <a:xfrm>
            <a:off x="114298" y="1515979"/>
            <a:ext cx="4606789"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a typeface="+mn-lt"/>
              <a:cs typeface="+mn-lt"/>
            </a:endParaRPr>
          </a:p>
          <a:p>
            <a:pPr>
              <a:buNone/>
            </a:pPr>
            <a:r>
              <a:rPr lang="en-GB" sz="1200" i="1" dirty="0">
                <a:latin typeface="+mn-lt"/>
                <a:ea typeface="+mn-lt"/>
                <a:cs typeface="+mn-lt"/>
              </a:rPr>
              <a:t>@Table(name = "</a:t>
            </a:r>
            <a:r>
              <a:rPr lang="en-GB" sz="1200" i="1" dirty="0" err="1">
                <a:latin typeface="+mn-lt"/>
                <a:ea typeface="+mn-lt"/>
                <a:cs typeface="+mn-lt"/>
              </a:rPr>
              <a:t>order_data</a:t>
            </a:r>
            <a:r>
              <a:rPr lang="en-GB" sz="1200" i="1" dirty="0">
                <a:latin typeface="+mn-lt"/>
                <a:ea typeface="+mn-lt"/>
                <a:cs typeface="+mn-lt"/>
              </a:rPr>
              <a:t>")</a:t>
            </a:r>
          </a:p>
          <a:p>
            <a:pPr>
              <a:buNone/>
            </a:pPr>
            <a:r>
              <a:rPr lang="en-GB" sz="1200" i="1" dirty="0">
                <a:latin typeface="+mn-lt"/>
                <a:ea typeface="+mn-lt"/>
                <a:cs typeface="+mn-lt"/>
              </a:rPr>
              <a:t>@NamedQueries({ </a:t>
            </a:r>
          </a:p>
          <a:p>
            <a:pPr>
              <a:buNone/>
            </a:pPr>
            <a:r>
              <a:rPr lang="en-GB" sz="1200" i="1" dirty="0">
                <a:latin typeface="+mn-lt"/>
                <a:ea typeface="+mn-lt"/>
                <a:cs typeface="+mn-lt"/>
              </a:rPr>
              <a:t>    @NamedQuery(name = "</a:t>
            </a:r>
            <a:r>
              <a:rPr lang="en-GB" sz="1200" i="1" dirty="0" err="1">
                <a:latin typeface="+mn-lt"/>
                <a:ea typeface="+mn-lt"/>
                <a:cs typeface="+mn-lt"/>
              </a:rPr>
              <a:t>OrderData.findAll</a:t>
            </a:r>
            <a:r>
              <a:rPr lang="en-GB" sz="1200" i="1" dirty="0">
                <a:latin typeface="+mn-lt"/>
                <a:ea typeface="+mn-lt"/>
                <a:cs typeface="+mn-lt"/>
              </a:rPr>
              <a:t>", </a:t>
            </a:r>
          </a:p>
          <a:p>
            <a:pPr>
              <a:buNone/>
            </a:pPr>
            <a:r>
              <a:rPr lang="en-GB" sz="1200" i="1" dirty="0">
                <a:latin typeface="+mn-lt"/>
                <a:ea typeface="+mn-lt"/>
                <a:cs typeface="+mn-lt"/>
              </a:rPr>
              <a:t>	query = "SELECT o FROM </a:t>
            </a:r>
            <a:r>
              <a:rPr lang="en-GB" sz="1200" i="1" dirty="0" err="1">
                <a:latin typeface="+mn-lt"/>
                <a:ea typeface="+mn-lt"/>
                <a:cs typeface="+mn-lt"/>
              </a:rPr>
              <a:t>OrderData</a:t>
            </a:r>
            <a:r>
              <a:rPr lang="en-GB" sz="1200" i="1" dirty="0">
                <a:latin typeface="+mn-lt"/>
                <a:ea typeface="+mn-lt"/>
                <a:cs typeface="+mn-lt"/>
              </a:rPr>
              <a:t> o"),</a:t>
            </a:r>
          </a:p>
          <a:p>
            <a:pPr>
              <a:buNone/>
            </a:pPr>
            <a:r>
              <a:rPr lang="en-GB" sz="1200" i="1" dirty="0">
                <a:latin typeface="+mn-lt"/>
                <a:ea typeface="+mn-lt"/>
                <a:cs typeface="+mn-lt"/>
              </a:rPr>
              <a:t>    @NamedQuery(name = "</a:t>
            </a:r>
            <a:r>
              <a:rPr lang="en-GB" sz="1200" i="1" dirty="0" err="1">
                <a:latin typeface="+mn-lt"/>
                <a:ea typeface="+mn-lt"/>
                <a:cs typeface="+mn-lt"/>
              </a:rPr>
              <a:t>OrderData.findAllSuspended</a:t>
            </a:r>
            <a:r>
              <a:rPr lang="en-GB" sz="1200" i="1" dirty="0">
                <a:latin typeface="+mn-lt"/>
                <a:ea typeface="+mn-lt"/>
                <a:cs typeface="+mn-lt"/>
              </a:rPr>
              <a:t>", </a:t>
            </a:r>
          </a:p>
          <a:p>
            <a:pPr>
              <a:buNone/>
            </a:pPr>
            <a:r>
              <a:rPr lang="en-GB" sz="1200" i="1" dirty="0">
                <a:latin typeface="+mn-lt"/>
                <a:ea typeface="+mn-lt"/>
                <a:cs typeface="+mn-lt"/>
              </a:rPr>
              <a:t>	query = "SELECT o FROM </a:t>
            </a:r>
            <a:r>
              <a:rPr lang="en-GB" sz="1200" i="1" dirty="0" err="1">
                <a:latin typeface="+mn-lt"/>
                <a:ea typeface="+mn-lt"/>
                <a:cs typeface="+mn-lt"/>
              </a:rPr>
              <a:t>OrderData</a:t>
            </a:r>
            <a:r>
              <a:rPr lang="en-GB" sz="1200" i="1" dirty="0">
                <a:latin typeface="+mn-lt"/>
                <a:ea typeface="+mn-lt"/>
                <a:cs typeface="+mn-lt"/>
              </a:rPr>
              <a:t> o WHERE </a:t>
            </a:r>
            <a:r>
              <a:rPr lang="en-GB" sz="1200" i="1" dirty="0" err="1">
                <a:latin typeface="+mn-lt"/>
                <a:ea typeface="+mn-lt"/>
                <a:cs typeface="+mn-lt"/>
              </a:rPr>
              <a:t>o.isValid</a:t>
            </a:r>
            <a:r>
              <a:rPr lang="en-GB" sz="1200" i="1" dirty="0">
                <a:latin typeface="+mn-lt"/>
                <a:ea typeface="+mn-lt"/>
                <a:cs typeface="+mn-lt"/>
              </a:rPr>
              <a:t> = false") </a:t>
            </a:r>
            <a:endParaRPr lang="en-GB" sz="1200" i="1" dirty="0">
              <a:latin typeface="+mn-lt"/>
            </a:endParaRPr>
          </a:p>
          <a:p>
            <a:pPr>
              <a:buNone/>
            </a:pPr>
            <a:r>
              <a:rPr lang="en-GB" sz="1200" i="1" dirty="0">
                <a:latin typeface="+mn-lt"/>
                <a:ea typeface="+mn-lt"/>
                <a:cs typeface="+mn-lt"/>
              </a:rPr>
              <a:t>})</a:t>
            </a:r>
          </a:p>
          <a:p>
            <a:pPr>
              <a:buNone/>
            </a:pPr>
            <a:endParaRPr lang="en-GB" sz="1200" i="1" dirty="0">
              <a:latin typeface="+mn-lt"/>
              <a:ea typeface="+mn-lt"/>
              <a:cs typeface="+mn-lt"/>
            </a:endParaRPr>
          </a:p>
          <a:p>
            <a:pPr>
              <a:buNone/>
            </a:pPr>
            <a:r>
              <a:rPr lang="en-GB" sz="1200" i="1" dirty="0">
                <a:latin typeface="+mn-lt"/>
                <a:ea typeface="+mn-lt"/>
                <a:cs typeface="+mn-lt"/>
              </a:rPr>
              <a:t>public class </a:t>
            </a:r>
            <a:r>
              <a:rPr lang="en-GB" sz="1200" i="1" dirty="0" err="1">
                <a:latin typeface="+mn-lt"/>
                <a:ea typeface="+mn-lt"/>
                <a:cs typeface="+mn-lt"/>
              </a:rPr>
              <a:t>OrderData</a:t>
            </a:r>
            <a:r>
              <a:rPr lang="en-GB" sz="1200" i="1" dirty="0">
                <a:latin typeface="+mn-lt"/>
                <a:ea typeface="+mn-lt"/>
                <a:cs typeface="+mn-lt"/>
              </a:rPr>
              <a:t> implements Serializable {</a:t>
            </a: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p>
          <a:p>
            <a:pPr>
              <a:buNone/>
            </a:pPr>
            <a:r>
              <a:rPr lang="en-GB" sz="1200" i="1" dirty="0">
                <a:latin typeface="+mn-lt"/>
                <a:ea typeface="+mn-lt"/>
                <a:cs typeface="+mn-lt"/>
              </a:rPr>
              <a:t>    </a:t>
            </a:r>
            <a:r>
              <a:rPr lang="en-GB" sz="1200" b="1" i="1" dirty="0">
                <a:latin typeface="+mn-lt"/>
                <a:ea typeface="+mn-lt"/>
                <a:cs typeface="+mn-lt"/>
              </a:rPr>
              <a:t>@Id</a:t>
            </a:r>
          </a:p>
          <a:p>
            <a:pPr>
              <a:buNone/>
            </a:pPr>
            <a:r>
              <a:rPr lang="en-GB" sz="1200" b="1" i="1" dirty="0">
                <a:latin typeface="+mn-lt"/>
                <a:ea typeface="+mn-lt"/>
                <a:cs typeface="+mn-lt"/>
              </a:rPr>
              <a:t>    @GeneratedValue(strategy = </a:t>
            </a:r>
            <a:r>
              <a:rPr lang="en-GB" sz="1200" b="1" i="1" dirty="0" err="1">
                <a:latin typeface="+mn-lt"/>
                <a:ea typeface="+mn-lt"/>
                <a:cs typeface="+mn-lt"/>
              </a:rPr>
              <a:t>GenerationType.IDENTITY</a:t>
            </a:r>
            <a:r>
              <a:rPr lang="en-GB" sz="1200" b="1" i="1" dirty="0">
                <a:latin typeface="+mn-lt"/>
                <a:ea typeface="+mn-lt"/>
                <a:cs typeface="+mn-lt"/>
              </a:rPr>
              <a:t>)</a:t>
            </a:r>
          </a:p>
          <a:p>
            <a:pPr>
              <a:buNone/>
            </a:pPr>
            <a:r>
              <a:rPr lang="en-GB" sz="1200" i="1" dirty="0">
                <a:latin typeface="+mn-lt"/>
                <a:ea typeface="+mn-lt"/>
                <a:cs typeface="+mn-lt"/>
              </a:rPr>
              <a:t>    private int id;</a:t>
            </a:r>
          </a:p>
          <a:p>
            <a:pPr>
              <a:buNone/>
            </a:pPr>
            <a:r>
              <a:rPr lang="en-GB" sz="1200" i="1" dirty="0">
                <a:latin typeface="+mn-lt"/>
                <a:ea typeface="+mn-lt"/>
                <a:cs typeface="+mn-lt"/>
              </a:rPr>
              <a:t>    </a:t>
            </a:r>
            <a:r>
              <a:rPr lang="en-GB" sz="1200" b="1" i="1" dirty="0">
                <a:latin typeface="+mn-lt"/>
                <a:ea typeface="+mn-lt"/>
                <a:cs typeface="+mn-lt"/>
              </a:rPr>
              <a:t>@Temporal(TemporalType.DATE)</a:t>
            </a:r>
            <a:endParaRPr lang="en-GB" sz="1200" b="1" i="1" dirty="0">
              <a:latin typeface="+mn-lt"/>
            </a:endParaRPr>
          </a:p>
          <a:p>
            <a:pPr>
              <a:buNone/>
            </a:pPr>
            <a:r>
              <a:rPr lang="en-GB" sz="1200" i="1" dirty="0">
                <a:latin typeface="+mn-lt"/>
                <a:ea typeface="+mn-lt"/>
                <a:cs typeface="+mn-lt"/>
              </a:rPr>
              <a:t>    private Date </a:t>
            </a:r>
            <a:r>
              <a:rPr lang="en-GB" sz="1200" i="1" dirty="0" err="1">
                <a:latin typeface="+mn-lt"/>
                <a:ea typeface="+mn-lt"/>
                <a:cs typeface="+mn-lt"/>
              </a:rPr>
              <a:t>dataActivation</a:t>
            </a:r>
            <a:r>
              <a:rPr lang="en-GB" sz="1200" i="1" dirty="0">
                <a:latin typeface="+mn-lt"/>
                <a:ea typeface="+mn-lt"/>
                <a:cs typeface="+mn-lt"/>
              </a:rPr>
              <a:t>;</a:t>
            </a:r>
            <a:endParaRPr lang="en-GB" sz="1200" i="1" dirty="0">
              <a:latin typeface="+mn-lt"/>
            </a:endParaRPr>
          </a:p>
          <a:p>
            <a:pPr>
              <a:buNone/>
            </a:pPr>
            <a:r>
              <a:rPr lang="en-GB" sz="1200" i="1" dirty="0">
                <a:latin typeface="+mn-lt"/>
                <a:ea typeface="+mn-lt"/>
                <a:cs typeface="+mn-lt"/>
              </a:rPr>
              <a:t>    private Timestamp </a:t>
            </a:r>
            <a:r>
              <a:rPr lang="en-GB" sz="1200" i="1" dirty="0" err="1">
                <a:latin typeface="+mn-lt"/>
                <a:ea typeface="+mn-lt"/>
                <a:cs typeface="+mn-lt"/>
              </a:rPr>
              <a:t>dateTime</a:t>
            </a:r>
            <a:r>
              <a:rPr lang="en-GB" sz="1200" i="1" dirty="0">
                <a:latin typeface="+mn-lt"/>
                <a:ea typeface="+mn-lt"/>
                <a:cs typeface="+mn-lt"/>
              </a:rPr>
              <a:t>;</a:t>
            </a:r>
            <a:endParaRPr lang="en-GB" sz="1200" i="1" dirty="0">
              <a:latin typeface="+mn-lt"/>
            </a:endParaRPr>
          </a:p>
          <a:p>
            <a:pPr>
              <a:buNone/>
            </a:pPr>
            <a:r>
              <a:rPr lang="en-GB" sz="1200" i="1" dirty="0">
                <a:latin typeface="+mn-lt"/>
                <a:ea typeface="+mn-lt"/>
                <a:cs typeface="+mn-lt"/>
              </a:rPr>
              <a:t>    private </a:t>
            </a:r>
            <a:r>
              <a:rPr lang="en-GB" sz="1200" i="1" dirty="0" err="1">
                <a:latin typeface="+mn-lt"/>
                <a:ea typeface="+mn-lt"/>
                <a:cs typeface="+mn-lt"/>
              </a:rPr>
              <a:t>boolean</a:t>
            </a:r>
            <a:r>
              <a:rPr lang="en-GB" sz="1200" i="1" dirty="0">
                <a:latin typeface="+mn-lt"/>
                <a:ea typeface="+mn-lt"/>
                <a:cs typeface="+mn-lt"/>
              </a:rPr>
              <a:t> </a:t>
            </a:r>
            <a:r>
              <a:rPr lang="en-GB" sz="1200" i="1" dirty="0" err="1">
                <a:latin typeface="+mn-lt"/>
                <a:ea typeface="+mn-lt"/>
                <a:cs typeface="+mn-lt"/>
              </a:rPr>
              <a:t>isValid</a:t>
            </a:r>
            <a:r>
              <a:rPr lang="en-GB" sz="1200" i="1" dirty="0">
                <a:latin typeface="+mn-lt"/>
                <a:ea typeface="+mn-lt"/>
                <a:cs typeface="+mn-lt"/>
              </a:rPr>
              <a:t>;</a:t>
            </a:r>
            <a:endParaRPr lang="en-GB" sz="1200" i="1" dirty="0">
              <a:latin typeface="+mn-lt"/>
            </a:endParaRPr>
          </a:p>
          <a:p>
            <a:pPr>
              <a:buNone/>
            </a:pPr>
            <a:r>
              <a:rPr lang="en-GB" sz="1200" i="1" dirty="0">
                <a:latin typeface="+mn-lt"/>
                <a:ea typeface="+mn-lt"/>
                <a:cs typeface="+mn-lt"/>
              </a:rPr>
              <a:t>    private int </a:t>
            </a:r>
            <a:r>
              <a:rPr lang="en-GB" sz="1200" i="1" dirty="0" err="1">
                <a:latin typeface="+mn-lt"/>
                <a:ea typeface="+mn-lt"/>
                <a:cs typeface="+mn-lt"/>
              </a:rPr>
              <a:t>numberOfInvalid</a:t>
            </a:r>
            <a:r>
              <a:rPr lang="en-GB" sz="1200" i="1" dirty="0">
                <a:latin typeface="+mn-lt"/>
                <a:ea typeface="+mn-lt"/>
                <a:cs typeface="+mn-lt"/>
              </a:rPr>
              <a:t>;</a:t>
            </a:r>
            <a:endParaRPr lang="en-GB" sz="1200" i="1" dirty="0">
              <a:latin typeface="+mn-lt"/>
            </a:endParaRPr>
          </a:p>
          <a:p>
            <a:pPr>
              <a:buNone/>
            </a:pPr>
            <a:r>
              <a:rPr lang="en-GB" sz="1200" i="1" dirty="0">
                <a:latin typeface="+mn-lt"/>
                <a:ea typeface="+mn-lt"/>
                <a:cs typeface="+mn-lt"/>
              </a:rPr>
              <a:t>    private float </a:t>
            </a:r>
            <a:r>
              <a:rPr lang="en-GB" sz="1200" i="1" dirty="0" err="1">
                <a:latin typeface="+mn-lt"/>
                <a:ea typeface="+mn-lt"/>
                <a:cs typeface="+mn-lt"/>
              </a:rPr>
              <a:t>totalCost</a:t>
            </a:r>
            <a:r>
              <a:rPr lang="en-GB" sz="1200" i="1" dirty="0">
                <a:latin typeface="+mn-lt"/>
                <a:ea typeface="+mn-lt"/>
                <a:cs typeface="+mn-lt"/>
              </a:rPr>
              <a:t>;</a:t>
            </a:r>
            <a:endParaRPr lang="en-GB" sz="1200" i="1" dirty="0">
              <a:latin typeface="+mn-lt"/>
            </a:endParaRPr>
          </a:p>
          <a:p>
            <a:pPr>
              <a:buNone/>
            </a:pPr>
            <a:r>
              <a:rPr lang="en-GB" sz="1200" i="1" dirty="0">
                <a:latin typeface="+mn-lt"/>
                <a:ea typeface="+mn-lt"/>
                <a:cs typeface="+mn-lt"/>
              </a:rPr>
              <a:t>    </a:t>
            </a:r>
            <a:endParaRPr lang="en-GB" sz="1200" i="1" dirty="0">
              <a:latin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537211" y="1102782"/>
            <a:ext cx="4606789"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endParaRPr lang="en-GB" sz="1200" i="1" dirty="0">
              <a:latin typeface="+mn-lt"/>
              <a:cs typeface="Calibri"/>
            </a:endParaRPr>
          </a:p>
          <a:p>
            <a:pPr>
              <a:lnSpc>
                <a:spcPct val="100000"/>
              </a:lnSpc>
              <a:spcBef>
                <a:spcPts val="288"/>
              </a:spcBef>
              <a:buNone/>
            </a:pPr>
            <a:r>
              <a:rPr lang="en-GB" sz="1200" b="1" i="1" dirty="0">
                <a:latin typeface="+mn-lt"/>
                <a:ea typeface="+mn-lt"/>
                <a:cs typeface="+mn-lt"/>
              </a:rPr>
              <a:t>@OneToMany(mappedBy = "</a:t>
            </a:r>
            <a:r>
              <a:rPr lang="en-GB" sz="1200" b="1" i="1" dirty="0" err="1">
                <a:latin typeface="+mn-lt"/>
                <a:ea typeface="+mn-lt"/>
                <a:cs typeface="+mn-lt"/>
              </a:rPr>
              <a:t>orderData</a:t>
            </a:r>
            <a:r>
              <a:rPr lang="en-GB" sz="1200" b="1" i="1" dirty="0">
                <a:latin typeface="+mn-lt"/>
                <a:ea typeface="+mn-lt"/>
                <a:cs typeface="+mn-lt"/>
              </a:rPr>
              <a:t>")</a:t>
            </a:r>
            <a:endParaRPr lang="en-GB" sz="1200" b="1" i="1" dirty="0">
              <a:latin typeface="+mn-lt"/>
            </a:endParaRPr>
          </a:p>
          <a:p>
            <a:pPr>
              <a:lnSpc>
                <a:spcPct val="100000"/>
              </a:lnSpc>
              <a:spcBef>
                <a:spcPts val="288"/>
              </a:spcBef>
              <a:buNone/>
            </a:pPr>
            <a:r>
              <a:rPr lang="en-GB" sz="1200" i="1" dirty="0">
                <a:latin typeface="+mn-lt"/>
                <a:ea typeface="+mn-lt"/>
                <a:cs typeface="+mn-lt"/>
              </a:rPr>
              <a:t>private List&lt;</a:t>
            </a:r>
            <a:r>
              <a:rPr lang="en-GB" sz="1200" i="1" dirty="0" err="1">
                <a:latin typeface="+mn-lt"/>
                <a:ea typeface="+mn-lt"/>
                <a:cs typeface="+mn-lt"/>
              </a:rPr>
              <a:t>OrderOption</a:t>
            </a:r>
            <a:r>
              <a:rPr lang="en-GB" sz="1200" i="1" dirty="0">
                <a:latin typeface="+mn-lt"/>
                <a:ea typeface="+mn-lt"/>
                <a:cs typeface="+mn-lt"/>
              </a:rPr>
              <a:t>&gt; </a:t>
            </a:r>
            <a:r>
              <a:rPr lang="en-GB" sz="1200" i="1" dirty="0" err="1">
                <a:latin typeface="+mn-lt"/>
                <a:ea typeface="+mn-lt"/>
                <a:cs typeface="+mn-lt"/>
              </a:rPr>
              <a:t>orderOptions</a:t>
            </a:r>
            <a:r>
              <a:rPr lang="en-GB" sz="1200" i="1" dirty="0">
                <a:latin typeface="+mn-lt"/>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b="1" i="1" dirty="0">
                <a:ea typeface="+mn-lt"/>
                <a:cs typeface="+mn-lt"/>
              </a:rPr>
              <a:t>@ManyToMany</a:t>
            </a:r>
          </a:p>
          <a:p>
            <a:pPr>
              <a:lnSpc>
                <a:spcPct val="100000"/>
              </a:lnSpc>
              <a:spcBef>
                <a:spcPts val="288"/>
              </a:spcBef>
              <a:buNone/>
            </a:pPr>
            <a:r>
              <a:rPr lang="en-GB" sz="1200" b="1" i="1" dirty="0">
                <a:ea typeface="+mn-lt"/>
                <a:cs typeface="+mn-lt"/>
              </a:rPr>
              <a:t>    @JoinTable(name = "</a:t>
            </a:r>
            <a:r>
              <a:rPr lang="en-GB" sz="1200" b="1" i="1" dirty="0" err="1">
                <a:ea typeface="+mn-lt"/>
                <a:cs typeface="+mn-lt"/>
              </a:rPr>
              <a:t>order_option</a:t>
            </a:r>
            <a:r>
              <a:rPr lang="en-GB" sz="1200" b="1" i="1" dirty="0">
                <a:ea typeface="+mn-lt"/>
                <a:cs typeface="+mn-lt"/>
              </a:rPr>
              <a:t>"</a:t>
            </a:r>
          </a:p>
          <a:p>
            <a:pPr>
              <a:lnSpc>
                <a:spcPct val="100000"/>
              </a:lnSpc>
              <a:spcBef>
                <a:spcPts val="288"/>
              </a:spcBef>
              <a:buNone/>
            </a:pPr>
            <a:r>
              <a:rPr lang="en-GB" sz="1200" b="1" i="1" dirty="0">
                <a:ea typeface="+mn-lt"/>
                <a:cs typeface="+mn-lt"/>
              </a:rPr>
              <a:t>	, </a:t>
            </a:r>
            <a:r>
              <a:rPr lang="en-GB" sz="1200" b="1" i="1" dirty="0" err="1">
                <a:ea typeface="+mn-lt"/>
                <a:cs typeface="+mn-lt"/>
              </a:rPr>
              <a:t>joinColumns</a:t>
            </a:r>
            <a:r>
              <a:rPr lang="en-GB" sz="1200" b="1" i="1" dirty="0">
                <a:ea typeface="+mn-lt"/>
                <a:cs typeface="+mn-lt"/>
              </a:rPr>
              <a:t> = { @JoinColumn(name = "</a:t>
            </a:r>
            <a:r>
              <a:rPr lang="en-GB" sz="1200" b="1" i="1" dirty="0" err="1">
                <a:ea typeface="+mn-lt"/>
                <a:cs typeface="+mn-lt"/>
              </a:rPr>
              <a:t>idOrder</a:t>
            </a:r>
            <a:r>
              <a:rPr lang="en-GB" sz="1200" b="1" i="1" dirty="0">
                <a:ea typeface="+mn-lt"/>
                <a:cs typeface="+mn-lt"/>
              </a:rPr>
              <a:t>") }</a:t>
            </a:r>
          </a:p>
          <a:p>
            <a:pPr>
              <a:lnSpc>
                <a:spcPct val="100000"/>
              </a:lnSpc>
              <a:spcBef>
                <a:spcPts val="288"/>
              </a:spcBef>
              <a:buNone/>
            </a:pPr>
            <a:r>
              <a:rPr lang="en-GB" sz="1200" b="1" i="1" dirty="0">
                <a:ea typeface="+mn-lt"/>
                <a:cs typeface="+mn-lt"/>
              </a:rPr>
              <a:t> 	, </a:t>
            </a:r>
            <a:r>
              <a:rPr lang="en-GB" sz="1200" b="1" i="1" dirty="0" err="1">
                <a:ea typeface="+mn-lt"/>
                <a:cs typeface="+mn-lt"/>
              </a:rPr>
              <a:t>inverseJoinColumns</a:t>
            </a:r>
            <a:r>
              <a:rPr lang="en-GB" sz="1200" b="1" i="1" dirty="0">
                <a:ea typeface="+mn-lt"/>
                <a:cs typeface="+mn-lt"/>
              </a:rPr>
              <a:t> = { @JoinColumn(name = "</a:t>
            </a:r>
            <a:r>
              <a:rPr lang="en-GB" sz="1200" b="1" i="1" dirty="0" err="1">
                <a:ea typeface="+mn-lt"/>
                <a:cs typeface="+mn-lt"/>
              </a:rPr>
              <a:t>idOptional</a:t>
            </a:r>
            <a:r>
              <a:rPr lang="en-GB" sz="1200" b="1" i="1" dirty="0">
                <a:ea typeface="+mn-lt"/>
                <a:cs typeface="+mn-lt"/>
              </a:rPr>
              <a:t>") })</a:t>
            </a:r>
          </a:p>
          <a:p>
            <a:pPr>
              <a:lnSpc>
                <a:spcPct val="100000"/>
              </a:lnSpc>
              <a:spcBef>
                <a:spcPts val="288"/>
              </a:spcBef>
              <a:buNone/>
            </a:pPr>
            <a:r>
              <a:rPr lang="en-GB" sz="1200" i="1" dirty="0">
                <a:ea typeface="+mn-lt"/>
                <a:cs typeface="+mn-lt"/>
              </a:rPr>
              <a:t>    private List&lt;</a:t>
            </a:r>
            <a:r>
              <a:rPr lang="en-GB" sz="1200" i="1" dirty="0" err="1">
                <a:ea typeface="+mn-lt"/>
                <a:cs typeface="+mn-lt"/>
              </a:rPr>
              <a:t>OptionalData</a:t>
            </a:r>
            <a:r>
              <a:rPr lang="en-GB" sz="1200" i="1" dirty="0">
                <a:ea typeface="+mn-lt"/>
                <a:cs typeface="+mn-lt"/>
              </a:rPr>
              <a:t>&gt; </a:t>
            </a:r>
            <a:r>
              <a:rPr lang="en-GB" sz="1200" i="1" dirty="0" err="1">
                <a:ea typeface="+mn-lt"/>
                <a:cs typeface="+mn-lt"/>
              </a:rPr>
              <a:t>optionalData</a:t>
            </a:r>
            <a:r>
              <a:rPr lang="en-GB" sz="1200" i="1" dirty="0">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i="1" dirty="0">
                <a:ea typeface="+mn-lt"/>
                <a:cs typeface="+mn-lt"/>
              </a:rPr>
              <a:t>    </a:t>
            </a:r>
            <a:r>
              <a:rPr lang="en-GB" sz="1200" b="1" i="1" dirty="0">
                <a:ea typeface="+mn-lt"/>
                <a:cs typeface="+mn-lt"/>
              </a:rPr>
              <a:t>@ManyToOne</a:t>
            </a:r>
          </a:p>
          <a:p>
            <a:pPr>
              <a:lnSpc>
                <a:spcPct val="100000"/>
              </a:lnSpc>
              <a:spcBef>
                <a:spcPts val="288"/>
              </a:spcBef>
              <a:buNone/>
            </a:pPr>
            <a:r>
              <a:rPr lang="en-GB" sz="1200" b="1" i="1" dirty="0">
                <a:ea typeface="+mn-lt"/>
                <a:cs typeface="+mn-lt"/>
              </a:rPr>
              <a:t>    @JoinColumn(name = "</a:t>
            </a:r>
            <a:r>
              <a:rPr lang="en-GB" sz="1200" b="1" i="1" dirty="0" err="1">
                <a:ea typeface="+mn-lt"/>
                <a:cs typeface="+mn-lt"/>
              </a:rPr>
              <a:t>idPackage</a:t>
            </a:r>
            <a:r>
              <a:rPr lang="en-GB" sz="1200" b="1" i="1" dirty="0">
                <a:ea typeface="+mn-lt"/>
                <a:cs typeface="+mn-lt"/>
              </a:rPr>
              <a:t>")</a:t>
            </a:r>
          </a:p>
          <a:p>
            <a:pPr>
              <a:lnSpc>
                <a:spcPct val="100000"/>
              </a:lnSpc>
              <a:spcBef>
                <a:spcPts val="288"/>
              </a:spcBef>
              <a:buNone/>
            </a:pPr>
            <a:r>
              <a:rPr lang="en-GB" sz="1200" i="1" dirty="0">
                <a:ea typeface="+mn-lt"/>
                <a:cs typeface="+mn-lt"/>
              </a:rPr>
              <a:t>    private </a:t>
            </a:r>
            <a:r>
              <a:rPr lang="en-GB" sz="1200" i="1" dirty="0" err="1">
                <a:ea typeface="+mn-lt"/>
                <a:cs typeface="+mn-lt"/>
              </a:rPr>
              <a:t>PackageData</a:t>
            </a:r>
            <a:r>
              <a:rPr lang="en-GB" sz="1200" i="1" dirty="0">
                <a:ea typeface="+mn-lt"/>
                <a:cs typeface="+mn-lt"/>
              </a:rPr>
              <a:t> </a:t>
            </a:r>
            <a:r>
              <a:rPr lang="en-GB" sz="1200" i="1" dirty="0" err="1">
                <a:ea typeface="+mn-lt"/>
                <a:cs typeface="+mn-lt"/>
              </a:rPr>
              <a:t>packageData</a:t>
            </a:r>
            <a:r>
              <a:rPr lang="en-GB" sz="1200" i="1" dirty="0">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i="1" dirty="0">
                <a:ea typeface="+mn-lt"/>
                <a:cs typeface="+mn-lt"/>
              </a:rPr>
              <a:t>  </a:t>
            </a:r>
            <a:r>
              <a:rPr lang="en-GB" sz="1200" b="1" i="1" dirty="0">
                <a:ea typeface="+mn-lt"/>
                <a:cs typeface="+mn-lt"/>
              </a:rPr>
              <a:t>  @ManyToOne</a:t>
            </a:r>
          </a:p>
          <a:p>
            <a:pPr>
              <a:lnSpc>
                <a:spcPct val="100000"/>
              </a:lnSpc>
              <a:spcBef>
                <a:spcPts val="288"/>
              </a:spcBef>
              <a:buNone/>
            </a:pPr>
            <a:r>
              <a:rPr lang="en-GB" sz="1200" b="1" i="1" dirty="0">
                <a:ea typeface="+mn-lt"/>
                <a:cs typeface="+mn-lt"/>
              </a:rPr>
              <a:t>    @JoinColumn(name = "</a:t>
            </a:r>
            <a:r>
              <a:rPr lang="en-GB" sz="1200" b="1" i="1" dirty="0" err="1">
                <a:ea typeface="+mn-lt"/>
                <a:cs typeface="+mn-lt"/>
              </a:rPr>
              <a:t>idUser</a:t>
            </a:r>
            <a:r>
              <a:rPr lang="en-GB" sz="1200" b="1" i="1" dirty="0">
                <a:ea typeface="+mn-lt"/>
                <a:cs typeface="+mn-lt"/>
              </a:rPr>
              <a:t>")</a:t>
            </a:r>
          </a:p>
          <a:p>
            <a:pPr>
              <a:lnSpc>
                <a:spcPct val="100000"/>
              </a:lnSpc>
              <a:spcBef>
                <a:spcPts val="288"/>
              </a:spcBef>
              <a:buNone/>
            </a:pPr>
            <a:r>
              <a:rPr lang="en-GB" sz="1200" i="1" dirty="0">
                <a:ea typeface="+mn-lt"/>
                <a:cs typeface="+mn-lt"/>
              </a:rPr>
              <a:t>    private </a:t>
            </a:r>
            <a:r>
              <a:rPr lang="en-GB" sz="1200" i="1" dirty="0" err="1">
                <a:ea typeface="+mn-lt"/>
                <a:cs typeface="+mn-lt"/>
              </a:rPr>
              <a:t>UserData</a:t>
            </a:r>
            <a:r>
              <a:rPr lang="en-GB" sz="1200" i="1" dirty="0">
                <a:ea typeface="+mn-lt"/>
                <a:cs typeface="+mn-lt"/>
              </a:rPr>
              <a:t> </a:t>
            </a:r>
            <a:r>
              <a:rPr lang="en-GB" sz="1200" i="1" dirty="0" err="1">
                <a:ea typeface="+mn-lt"/>
                <a:cs typeface="+mn-lt"/>
              </a:rPr>
              <a:t>userData</a:t>
            </a:r>
            <a:r>
              <a:rPr lang="en-GB" sz="1200" i="1" dirty="0">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b="1" i="1" dirty="0">
                <a:ea typeface="+mn-lt"/>
                <a:cs typeface="+mn-lt"/>
              </a:rPr>
              <a:t>    @ManyToOne</a:t>
            </a:r>
          </a:p>
          <a:p>
            <a:pPr>
              <a:lnSpc>
                <a:spcPct val="100000"/>
              </a:lnSpc>
              <a:spcBef>
                <a:spcPts val="288"/>
              </a:spcBef>
              <a:buNone/>
            </a:pPr>
            <a:r>
              <a:rPr lang="en-GB" sz="1200" b="1" i="1" dirty="0">
                <a:ea typeface="+mn-lt"/>
                <a:cs typeface="+mn-lt"/>
              </a:rPr>
              <a:t>    @JoinColumn(name = "</a:t>
            </a:r>
            <a:r>
              <a:rPr lang="en-GB" sz="1200" b="1" i="1" dirty="0" err="1">
                <a:ea typeface="+mn-lt"/>
                <a:cs typeface="+mn-lt"/>
              </a:rPr>
              <a:t>idValidityPeriod</a:t>
            </a:r>
            <a:r>
              <a:rPr lang="en-GB" sz="1200" b="1" i="1" dirty="0">
                <a:ea typeface="+mn-lt"/>
                <a:cs typeface="+mn-lt"/>
              </a:rPr>
              <a:t>")</a:t>
            </a:r>
          </a:p>
          <a:p>
            <a:pPr>
              <a:lnSpc>
                <a:spcPct val="100000"/>
              </a:lnSpc>
              <a:spcBef>
                <a:spcPts val="288"/>
              </a:spcBef>
              <a:buNone/>
            </a:pPr>
            <a:r>
              <a:rPr lang="en-GB" sz="1200" i="1" dirty="0">
                <a:ea typeface="+mn-lt"/>
                <a:cs typeface="+mn-lt"/>
              </a:rPr>
              <a:t>     private </a:t>
            </a:r>
            <a:r>
              <a:rPr lang="en-GB" sz="1200" i="1" dirty="0" err="1">
                <a:ea typeface="+mn-lt"/>
                <a:cs typeface="+mn-lt"/>
              </a:rPr>
              <a:t>Validityperiod</a:t>
            </a:r>
            <a:r>
              <a:rPr lang="en-GB" sz="1200" i="1" dirty="0">
                <a:ea typeface="+mn-lt"/>
                <a:cs typeface="+mn-lt"/>
              </a:rPr>
              <a:t> </a:t>
            </a:r>
            <a:r>
              <a:rPr lang="en-GB" sz="1200" i="1" dirty="0" err="1">
                <a:ea typeface="+mn-lt"/>
                <a:cs typeface="+mn-lt"/>
              </a:rPr>
              <a:t>validityperiod</a:t>
            </a:r>
            <a:r>
              <a:rPr lang="en-GB" sz="1200" i="1" dirty="0">
                <a:ea typeface="+mn-lt"/>
                <a:cs typeface="+mn-lt"/>
              </a:rPr>
              <a:t>;</a:t>
            </a:r>
          </a:p>
          <a:p>
            <a:pPr>
              <a:lnSpc>
                <a:spcPct val="100000"/>
              </a:lnSpc>
              <a:spcBef>
                <a:spcPts val="288"/>
              </a:spcBef>
              <a:buFont typeface="Arial" panose="020B0604020202020204" pitchFamily="34" charset="0"/>
              <a:buNone/>
            </a:pPr>
            <a:r>
              <a:rPr lang="en-GB" sz="1200" i="1" dirty="0">
                <a:ea typeface="+mn-lt"/>
                <a:cs typeface="+mn-lt"/>
              </a:rPr>
              <a:t>}</a:t>
            </a:r>
          </a:p>
          <a:p>
            <a:pPr>
              <a:buFont typeface="Arial" panose="020B0604020202020204" pitchFamily="34" charset="0"/>
              <a:buNone/>
            </a:pPr>
            <a:endParaRPr lang="en-GB" sz="1200" i="1" dirty="0">
              <a:cs typeface="Calibri"/>
            </a:endParaRPr>
          </a:p>
        </p:txBody>
      </p:sp>
      <p:sp>
        <p:nvSpPr>
          <p:cNvPr id="6" name="Rettangolo 3">
            <a:extLst>
              <a:ext uri="{FF2B5EF4-FFF2-40B4-BE49-F238E27FC236}">
                <a16:creationId xmlns:a16="http://schemas.microsoft.com/office/drawing/2014/main" id="{909F1D67-0E23-4D1D-9DF3-DD0FA73DBA29}"/>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5137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OrderOption</a:t>
            </a:r>
            <a:r>
              <a:rPr lang="en-GB" sz="3200"/>
              <a:t> Entity</a:t>
            </a:r>
          </a:p>
        </p:txBody>
      </p:sp>
      <p:sp>
        <p:nvSpPr>
          <p:cNvPr id="5" name="Content Placeholder 4"/>
          <p:cNvSpPr>
            <a:spLocks noGrp="1"/>
          </p:cNvSpPr>
          <p:nvPr>
            <p:ph idx="1"/>
          </p:nvPr>
        </p:nvSpPr>
        <p:spPr>
          <a:xfrm>
            <a:off x="2439849" y="1515979"/>
            <a:ext cx="4278386"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ndParaRPr>
          </a:p>
          <a:p>
            <a:pPr>
              <a:buNone/>
            </a:pPr>
            <a:r>
              <a:rPr lang="en-GB" sz="1200" i="1" dirty="0">
                <a:latin typeface="+mn-lt"/>
                <a:ea typeface="+mn-lt"/>
                <a:cs typeface="+mn-lt"/>
              </a:rPr>
              <a:t>@Table(name="order_option")</a:t>
            </a:r>
            <a:endParaRPr lang="en-GB" sz="1200" i="1" dirty="0">
              <a:latin typeface="+mn-lt"/>
              <a:cs typeface="Calibri" panose="020F0502020204030204"/>
            </a:endParaRPr>
          </a:p>
          <a:p>
            <a:pPr>
              <a:buNone/>
            </a:pPr>
            <a:r>
              <a:rPr lang="en-GB" sz="1200" i="1" dirty="0">
                <a:latin typeface="+mn-lt"/>
                <a:ea typeface="+mn-lt"/>
                <a:cs typeface="+mn-lt"/>
              </a:rPr>
              <a:t>@NamedQuery(name="OrderOption.findAll", </a:t>
            </a:r>
          </a:p>
          <a:p>
            <a:pPr>
              <a:buNone/>
            </a:pPr>
            <a:r>
              <a:rPr lang="en-GB" sz="1200" i="1" dirty="0">
                <a:latin typeface="+mn-lt"/>
                <a:ea typeface="+mn-lt"/>
                <a:cs typeface="+mn-lt"/>
              </a:rPr>
              <a:t>	query="SELECT o FROM </a:t>
            </a:r>
            <a:r>
              <a:rPr lang="en-GB" sz="1200" i="1" dirty="0" err="1">
                <a:latin typeface="+mn-lt"/>
                <a:ea typeface="+mn-lt"/>
                <a:cs typeface="+mn-lt"/>
              </a:rPr>
              <a:t>OrderOption</a:t>
            </a:r>
            <a:r>
              <a:rPr lang="en-GB" sz="1200" i="1" dirty="0">
                <a:latin typeface="+mn-lt"/>
                <a:ea typeface="+mn-lt"/>
                <a:cs typeface="+mn-lt"/>
              </a:rPr>
              <a:t> o")</a:t>
            </a:r>
          </a:p>
          <a:p>
            <a:pPr>
              <a:buNone/>
            </a:pPr>
            <a:endParaRPr lang="en-GB" sz="1200" i="1" dirty="0">
              <a:latin typeface="+mn-lt"/>
            </a:endParaRPr>
          </a:p>
          <a:p>
            <a:pPr>
              <a:buNone/>
            </a:pPr>
            <a:r>
              <a:rPr lang="en-GB" sz="1200" i="1" dirty="0">
                <a:latin typeface="+mn-lt"/>
                <a:ea typeface="+mn-lt"/>
                <a:cs typeface="+mn-lt"/>
              </a:rPr>
              <a:t>public class </a:t>
            </a:r>
            <a:r>
              <a:rPr lang="en-GB" sz="1200" i="1" dirty="0" err="1">
                <a:latin typeface="+mn-lt"/>
                <a:ea typeface="+mn-lt"/>
                <a:cs typeface="+mn-lt"/>
              </a:rPr>
              <a:t>OrderOption</a:t>
            </a:r>
            <a:r>
              <a:rPr lang="en-GB" sz="1200" i="1" dirty="0">
                <a:latin typeface="+mn-lt"/>
                <a:ea typeface="+mn-lt"/>
                <a:cs typeface="+mn-lt"/>
              </a:rPr>
              <a:t> implements Serializable {</a:t>
            </a:r>
            <a:endParaRPr lang="en-GB" sz="1200" i="1" dirty="0">
              <a:latin typeface="+mn-lt"/>
            </a:endParaRP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p>
          <a:p>
            <a:pPr>
              <a:buNone/>
            </a:pPr>
            <a:r>
              <a:rPr lang="en-GB" sz="1200" i="1" dirty="0">
                <a:latin typeface="+mn-lt"/>
                <a:ea typeface="+mn-lt"/>
                <a:cs typeface="+mn-lt"/>
              </a:rPr>
              <a:t>    </a:t>
            </a:r>
            <a:r>
              <a:rPr lang="en-GB" sz="1200" b="1" i="1" dirty="0">
                <a:latin typeface="+mn-lt"/>
                <a:ea typeface="+mn-lt"/>
                <a:cs typeface="+mn-lt"/>
              </a:rPr>
              <a:t>@EmbeddedId</a:t>
            </a:r>
            <a:endParaRPr lang="en-GB" sz="1200" b="1" i="1" dirty="0">
              <a:latin typeface="+mn-lt"/>
              <a:cs typeface="Calibri" panose="020F0502020204030204"/>
            </a:endParaRPr>
          </a:p>
          <a:p>
            <a:pPr>
              <a:buNone/>
            </a:pPr>
            <a:r>
              <a:rPr lang="en-GB" sz="1200" i="1" dirty="0">
                <a:latin typeface="+mn-lt"/>
                <a:ea typeface="+mn-lt"/>
                <a:cs typeface="+mn-lt"/>
              </a:rPr>
              <a:t>    private </a:t>
            </a:r>
            <a:r>
              <a:rPr lang="en-GB" sz="1200" i="1" dirty="0" err="1">
                <a:latin typeface="+mn-lt"/>
                <a:ea typeface="+mn-lt"/>
                <a:cs typeface="+mn-lt"/>
              </a:rPr>
              <a:t>OrderOptionPK</a:t>
            </a:r>
            <a:r>
              <a:rPr lang="en-GB" sz="1200" i="1" dirty="0">
                <a:latin typeface="+mn-lt"/>
                <a:ea typeface="+mn-lt"/>
                <a:cs typeface="+mn-lt"/>
              </a:rPr>
              <a:t> id;</a:t>
            </a:r>
          </a:p>
          <a:p>
            <a:pPr>
              <a:buNone/>
            </a:pPr>
            <a:endParaRPr lang="en-GB" sz="1200" i="1" dirty="0">
              <a:latin typeface="+mn-lt"/>
            </a:endParaRPr>
          </a:p>
          <a:p>
            <a:pPr>
              <a:buNone/>
            </a:pPr>
            <a:r>
              <a:rPr lang="en-GB" sz="1200" i="1" dirty="0">
                <a:latin typeface="+mn-lt"/>
                <a:ea typeface="+mn-lt"/>
                <a:cs typeface="+mn-lt"/>
              </a:rPr>
              <a:t>    </a:t>
            </a:r>
            <a:r>
              <a:rPr lang="en-GB" sz="1200" b="1" i="1" dirty="0">
                <a:latin typeface="+mn-lt"/>
                <a:ea typeface="+mn-lt"/>
                <a:cs typeface="+mn-lt"/>
              </a:rPr>
              <a:t>@ManyToOne</a:t>
            </a:r>
            <a:endParaRPr lang="en-GB" sz="1200" b="1" i="1" dirty="0">
              <a:latin typeface="+mn-lt"/>
              <a:cs typeface="Calibri" panose="020F0502020204030204"/>
            </a:endParaRPr>
          </a:p>
          <a:p>
            <a:pPr>
              <a:buNone/>
            </a:pPr>
            <a:r>
              <a:rPr lang="en-GB" sz="1200" b="1" i="1" dirty="0">
                <a:latin typeface="+mn-lt"/>
                <a:ea typeface="+mn-lt"/>
                <a:cs typeface="+mn-lt"/>
              </a:rPr>
              <a:t>    @JoinColumn(name="idOptional")</a:t>
            </a:r>
            <a:endParaRPr lang="en-GB" sz="1200" b="1" i="1" dirty="0">
              <a:latin typeface="+mn-lt"/>
              <a:cs typeface="Calibri" panose="020F0502020204030204"/>
            </a:endParaRPr>
          </a:p>
          <a:p>
            <a:pPr>
              <a:buNone/>
            </a:pPr>
            <a:r>
              <a:rPr lang="en-GB" sz="1200" i="1" dirty="0">
                <a:latin typeface="+mn-lt"/>
                <a:ea typeface="+mn-lt"/>
                <a:cs typeface="+mn-lt"/>
              </a:rPr>
              <a:t>    private </a:t>
            </a:r>
            <a:r>
              <a:rPr lang="en-GB" sz="1200" i="1" dirty="0" err="1">
                <a:latin typeface="+mn-lt"/>
                <a:ea typeface="+mn-lt"/>
                <a:cs typeface="+mn-lt"/>
              </a:rPr>
              <a:t>OptionalData</a:t>
            </a:r>
            <a:r>
              <a:rPr lang="en-GB" sz="1200" i="1" dirty="0">
                <a:latin typeface="+mn-lt"/>
                <a:ea typeface="+mn-lt"/>
                <a:cs typeface="+mn-lt"/>
              </a:rPr>
              <a:t> </a:t>
            </a:r>
            <a:r>
              <a:rPr lang="en-GB" sz="1200" i="1" dirty="0" err="1">
                <a:latin typeface="+mn-lt"/>
                <a:ea typeface="+mn-lt"/>
                <a:cs typeface="+mn-lt"/>
              </a:rPr>
              <a:t>optionalData</a:t>
            </a:r>
            <a:r>
              <a:rPr lang="en-GB" sz="1200" i="1" dirty="0">
                <a:latin typeface="+mn-lt"/>
                <a:ea typeface="+mn-lt"/>
                <a:cs typeface="+mn-lt"/>
              </a:rPr>
              <a:t>;</a:t>
            </a:r>
            <a:endParaRPr lang="en-GB" sz="1200" i="1" dirty="0">
              <a:latin typeface="+mn-lt"/>
              <a:cs typeface="Calibri" panose="020F0502020204030204"/>
            </a:endParaRPr>
          </a:p>
          <a:p>
            <a:pPr>
              <a:buNone/>
            </a:pPr>
            <a:endParaRPr lang="en-GB" sz="1200" i="1" dirty="0">
              <a:latin typeface="+mn-lt"/>
              <a:ea typeface="+mn-lt"/>
              <a:cs typeface="+mn-lt"/>
            </a:endParaRPr>
          </a:p>
          <a:p>
            <a:pPr>
              <a:buNone/>
            </a:pPr>
            <a:r>
              <a:rPr lang="en-GB" sz="1200" i="1" dirty="0">
                <a:latin typeface="+mn-lt"/>
                <a:ea typeface="+mn-lt"/>
                <a:cs typeface="+mn-lt"/>
              </a:rPr>
              <a:t>    </a:t>
            </a:r>
            <a:r>
              <a:rPr lang="en-GB" sz="1200" b="1" i="1" dirty="0">
                <a:latin typeface="+mn-lt"/>
                <a:ea typeface="+mn-lt"/>
                <a:cs typeface="+mn-lt"/>
              </a:rPr>
              <a:t>@ManyToOne</a:t>
            </a:r>
            <a:endParaRPr lang="en-GB" sz="1200" b="1" i="1" dirty="0">
              <a:latin typeface="+mn-lt"/>
              <a:cs typeface="Calibri" panose="020F0502020204030204"/>
            </a:endParaRPr>
          </a:p>
          <a:p>
            <a:pPr>
              <a:buNone/>
            </a:pPr>
            <a:r>
              <a:rPr lang="en-GB" sz="1200" b="1" i="1" dirty="0">
                <a:latin typeface="+mn-lt"/>
                <a:ea typeface="+mn-lt"/>
                <a:cs typeface="+mn-lt"/>
              </a:rPr>
              <a:t>    @JoinColumn(name="idOrder")</a:t>
            </a:r>
            <a:endParaRPr lang="en-GB" sz="1200" b="1" i="1" dirty="0">
              <a:latin typeface="+mn-lt"/>
              <a:cs typeface="Calibri" panose="020F0502020204030204"/>
            </a:endParaRPr>
          </a:p>
          <a:p>
            <a:pPr>
              <a:buNone/>
            </a:pPr>
            <a:r>
              <a:rPr lang="en-GB" sz="1200" i="1" dirty="0">
                <a:latin typeface="+mn-lt"/>
                <a:ea typeface="+mn-lt"/>
                <a:cs typeface="+mn-lt"/>
              </a:rPr>
              <a:t>    private </a:t>
            </a:r>
            <a:r>
              <a:rPr lang="en-GB" sz="1200" i="1" dirty="0" err="1">
                <a:latin typeface="+mn-lt"/>
                <a:ea typeface="+mn-lt"/>
                <a:cs typeface="+mn-lt"/>
              </a:rPr>
              <a:t>OrderData</a:t>
            </a:r>
            <a:r>
              <a:rPr lang="en-GB" sz="1200" i="1" dirty="0">
                <a:latin typeface="+mn-lt"/>
                <a:ea typeface="+mn-lt"/>
                <a:cs typeface="+mn-lt"/>
              </a:rPr>
              <a:t> </a:t>
            </a:r>
            <a:r>
              <a:rPr lang="en-GB" sz="1200" i="1" dirty="0" err="1">
                <a:latin typeface="+mn-lt"/>
                <a:ea typeface="+mn-lt"/>
                <a:cs typeface="+mn-lt"/>
              </a:rPr>
              <a:t>orderData</a:t>
            </a:r>
            <a:r>
              <a:rPr lang="en-GB" sz="1200" i="1" dirty="0">
                <a:latin typeface="+mn-lt"/>
                <a:ea typeface="+mn-lt"/>
                <a:cs typeface="+mn-lt"/>
              </a:rPr>
              <a:t>;</a:t>
            </a:r>
          </a:p>
          <a:p>
            <a:pPr>
              <a:buNone/>
            </a:pPr>
            <a:r>
              <a:rPr lang="en-GB" sz="1200" i="1" dirty="0">
                <a:latin typeface="+mn-lt"/>
                <a:ea typeface="+mn-lt"/>
                <a:cs typeface="+mn-lt"/>
              </a:rPr>
              <a:t>}</a:t>
            </a:r>
            <a:endParaRPr lang="en-GB" sz="1200" i="1" dirty="0">
              <a:latin typeface="+mn-lt"/>
              <a:cs typeface="Calibri"/>
            </a:endParaRPr>
          </a:p>
        </p:txBody>
      </p:sp>
      <p:sp>
        <p:nvSpPr>
          <p:cNvPr id="4" name="Rettangolo 3">
            <a:extLst>
              <a:ext uri="{FF2B5EF4-FFF2-40B4-BE49-F238E27FC236}">
                <a16:creationId xmlns:a16="http://schemas.microsoft.com/office/drawing/2014/main" id="{A2FF2862-AA72-4FF2-85A6-D29E41335A9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8718267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PackageData</a:t>
            </a:r>
            <a:r>
              <a:rPr lang="en-GB" sz="3200"/>
              <a:t> Entity</a:t>
            </a:r>
            <a:endParaRPr lang="en-GB" sz="3200">
              <a:cs typeface="Calibri Light"/>
            </a:endParaRPr>
          </a:p>
        </p:txBody>
      </p:sp>
      <p:sp>
        <p:nvSpPr>
          <p:cNvPr id="5" name="Content Placeholder 4"/>
          <p:cNvSpPr>
            <a:spLocks noGrp="1"/>
          </p:cNvSpPr>
          <p:nvPr>
            <p:ph idx="1"/>
          </p:nvPr>
        </p:nvSpPr>
        <p:spPr>
          <a:xfrm>
            <a:off x="7043" y="1239150"/>
            <a:ext cx="4571999"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a typeface="+mn-lt"/>
              <a:cs typeface="+mn-lt"/>
            </a:endParaRPr>
          </a:p>
          <a:p>
            <a:pPr>
              <a:buNone/>
            </a:pPr>
            <a:r>
              <a:rPr lang="en-GB" sz="1200" i="1" dirty="0">
                <a:latin typeface="+mn-lt"/>
                <a:ea typeface="+mn-lt"/>
                <a:cs typeface="+mn-lt"/>
              </a:rPr>
              <a:t>@Table(name="package_data")</a:t>
            </a:r>
          </a:p>
          <a:p>
            <a:pPr>
              <a:buNone/>
            </a:pPr>
            <a:r>
              <a:rPr lang="en-GB" sz="1200" i="1" dirty="0">
                <a:latin typeface="+mn-lt"/>
                <a:ea typeface="+mn-lt"/>
                <a:cs typeface="+mn-lt"/>
              </a:rPr>
              <a:t>@NamedQuery(name="PackageData.findAll", </a:t>
            </a:r>
          </a:p>
          <a:p>
            <a:pPr>
              <a:buNone/>
            </a:pPr>
            <a:r>
              <a:rPr lang="en-GB" sz="1200" i="1" dirty="0">
                <a:latin typeface="+mn-lt"/>
                <a:ea typeface="+mn-lt"/>
                <a:cs typeface="+mn-lt"/>
              </a:rPr>
              <a:t>	query="SELECT p FROM </a:t>
            </a:r>
            <a:r>
              <a:rPr lang="en-GB" sz="1200" i="1" dirty="0" err="1">
                <a:latin typeface="+mn-lt"/>
                <a:ea typeface="+mn-lt"/>
                <a:cs typeface="+mn-lt"/>
              </a:rPr>
              <a:t>PackageData</a:t>
            </a:r>
            <a:r>
              <a:rPr lang="en-GB" sz="1200" i="1" dirty="0">
                <a:latin typeface="+mn-lt"/>
                <a:ea typeface="+mn-lt"/>
                <a:cs typeface="+mn-lt"/>
              </a:rPr>
              <a:t> p")</a:t>
            </a:r>
          </a:p>
          <a:p>
            <a:pPr>
              <a:buNone/>
            </a:pPr>
            <a:r>
              <a:rPr lang="en-GB" sz="1200" i="1" dirty="0">
                <a:latin typeface="+mn-lt"/>
                <a:ea typeface="+mn-lt"/>
                <a:cs typeface="+mn-lt"/>
              </a:rPr>
              <a:t>public class </a:t>
            </a:r>
            <a:r>
              <a:rPr lang="en-GB" sz="1200" i="1" dirty="0" err="1">
                <a:latin typeface="+mn-lt"/>
                <a:ea typeface="+mn-lt"/>
                <a:cs typeface="+mn-lt"/>
              </a:rPr>
              <a:t>PackageData</a:t>
            </a:r>
            <a:r>
              <a:rPr lang="en-GB" sz="1200" i="1" dirty="0">
                <a:latin typeface="+mn-lt"/>
                <a:ea typeface="+mn-lt"/>
                <a:cs typeface="+mn-lt"/>
              </a:rPr>
              <a:t> implements Serializable {</a:t>
            </a: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p>
          <a:p>
            <a:pPr>
              <a:buNone/>
            </a:pPr>
            <a:r>
              <a:rPr lang="en-GB" sz="1200" i="1" dirty="0">
                <a:latin typeface="+mn-lt"/>
                <a:ea typeface="+mn-lt"/>
                <a:cs typeface="+mn-lt"/>
              </a:rPr>
              <a:t>    </a:t>
            </a:r>
            <a:r>
              <a:rPr lang="en-GB" sz="1200" b="1" i="1" dirty="0">
                <a:latin typeface="+mn-lt"/>
                <a:ea typeface="+mn-lt"/>
                <a:cs typeface="+mn-lt"/>
              </a:rPr>
              <a:t>@Id</a:t>
            </a:r>
            <a:endParaRPr lang="en-GB" sz="1200" b="1" i="1" dirty="0">
              <a:latin typeface="+mn-lt"/>
            </a:endParaRPr>
          </a:p>
          <a:p>
            <a:pPr>
              <a:buNone/>
            </a:pPr>
            <a:r>
              <a:rPr lang="en-GB" sz="1200" b="1" i="1" dirty="0">
                <a:latin typeface="+mn-lt"/>
                <a:ea typeface="+mn-lt"/>
                <a:cs typeface="+mn-lt"/>
              </a:rPr>
              <a:t>    @GeneratedValue(strategy=GenerationType.IDENTITY)</a:t>
            </a:r>
            <a:endParaRPr lang="en-GB" sz="1200" b="1" i="1" dirty="0">
              <a:latin typeface="+mn-lt"/>
            </a:endParaRPr>
          </a:p>
          <a:p>
            <a:pPr>
              <a:buNone/>
            </a:pPr>
            <a:r>
              <a:rPr lang="en-GB" sz="1200" i="1" dirty="0">
                <a:latin typeface="+mn-lt"/>
                <a:ea typeface="+mn-lt"/>
                <a:cs typeface="+mn-lt"/>
              </a:rPr>
              <a:t>    private int id;</a:t>
            </a:r>
          </a:p>
          <a:p>
            <a:pPr>
              <a:buNone/>
            </a:pPr>
            <a:r>
              <a:rPr lang="en-GB" sz="1200" i="1" dirty="0">
                <a:latin typeface="+mn-lt"/>
                <a:ea typeface="+mn-lt"/>
                <a:cs typeface="+mn-lt"/>
              </a:rPr>
              <a:t>    private String name;</a:t>
            </a:r>
          </a:p>
          <a:p>
            <a:pPr>
              <a:buNone/>
            </a:pPr>
            <a:endParaRPr lang="en-GB" sz="1200" i="1" dirty="0">
              <a:latin typeface="+mn-lt"/>
            </a:endParaRPr>
          </a:p>
          <a:p>
            <a:pPr>
              <a:buNone/>
            </a:pPr>
            <a:r>
              <a:rPr lang="en-GB" sz="1200" i="1" dirty="0">
                <a:latin typeface="+mn-lt"/>
                <a:ea typeface="+mn-lt"/>
                <a:cs typeface="+mn-lt"/>
              </a:rPr>
              <a:t>    </a:t>
            </a:r>
            <a:r>
              <a:rPr lang="en-GB" sz="1200" b="1" i="1" dirty="0">
                <a:latin typeface="+mn-lt"/>
                <a:ea typeface="+mn-lt"/>
                <a:cs typeface="+mn-lt"/>
              </a:rPr>
              <a:t>@OneToMany(mappedBy="packageData")</a:t>
            </a:r>
            <a:endParaRPr lang="en-GB" sz="1200" b="1" i="1" dirty="0">
              <a:latin typeface="+mn-lt"/>
            </a:endParaRPr>
          </a:p>
          <a:p>
            <a:pPr>
              <a:buNone/>
            </a:pPr>
            <a:r>
              <a:rPr lang="en-GB" sz="1200" i="1" dirty="0">
                <a:latin typeface="+mn-lt"/>
                <a:ea typeface="+mn-lt"/>
                <a:cs typeface="+mn-lt"/>
              </a:rPr>
              <a:t>    private List&lt;</a:t>
            </a:r>
            <a:r>
              <a:rPr lang="en-GB" sz="1200" i="1" dirty="0" err="1">
                <a:latin typeface="+mn-lt"/>
                <a:ea typeface="+mn-lt"/>
                <a:cs typeface="+mn-lt"/>
              </a:rPr>
              <a:t>OrderData</a:t>
            </a:r>
            <a:r>
              <a:rPr lang="en-GB" sz="1200" i="1" dirty="0">
                <a:latin typeface="+mn-lt"/>
                <a:ea typeface="+mn-lt"/>
                <a:cs typeface="+mn-lt"/>
              </a:rPr>
              <a:t>&gt; </a:t>
            </a:r>
            <a:r>
              <a:rPr lang="en-GB" sz="1200" i="1" dirty="0" err="1">
                <a:latin typeface="+mn-lt"/>
                <a:ea typeface="+mn-lt"/>
                <a:cs typeface="+mn-lt"/>
              </a:rPr>
              <a:t>orderData</a:t>
            </a:r>
            <a:r>
              <a:rPr lang="en-GB" sz="1200" i="1" dirty="0">
                <a:latin typeface="+mn-lt"/>
                <a:ea typeface="+mn-lt"/>
                <a:cs typeface="+mn-lt"/>
              </a:rPr>
              <a:t>;</a:t>
            </a:r>
          </a:p>
          <a:p>
            <a:pPr>
              <a:buNone/>
            </a:pPr>
            <a:endParaRPr lang="en-GB" sz="1200" i="1" dirty="0">
              <a:latin typeface="+mn-lt"/>
            </a:endParaRPr>
          </a:p>
          <a:p>
            <a:pPr>
              <a:buNone/>
            </a:pPr>
            <a:r>
              <a:rPr lang="en-GB" sz="1200" i="1" dirty="0">
                <a:latin typeface="+mn-lt"/>
                <a:ea typeface="+mn-lt"/>
                <a:cs typeface="+mn-lt"/>
              </a:rPr>
              <a:t>    </a:t>
            </a:r>
            <a:r>
              <a:rPr lang="en-GB" sz="1200" b="1" i="1" dirty="0">
                <a:latin typeface="+mn-lt"/>
                <a:ea typeface="+mn-lt"/>
                <a:cs typeface="+mn-lt"/>
              </a:rPr>
              <a:t>@ManyToMany</a:t>
            </a:r>
            <a:endParaRPr lang="en-GB" sz="1200" b="1" i="1" dirty="0">
              <a:latin typeface="+mn-lt"/>
            </a:endParaRPr>
          </a:p>
          <a:p>
            <a:pPr>
              <a:buNone/>
            </a:pPr>
            <a:r>
              <a:rPr lang="en-GB" sz="1200" b="1" i="1" dirty="0">
                <a:latin typeface="+mn-lt"/>
                <a:ea typeface="+mn-lt"/>
                <a:cs typeface="+mn-lt"/>
              </a:rPr>
              <a:t>    @JoinTable(  name="</a:t>
            </a:r>
            <a:r>
              <a:rPr lang="en-GB" sz="1200" b="1" i="1" dirty="0" err="1">
                <a:latin typeface="+mn-lt"/>
                <a:ea typeface="+mn-lt"/>
                <a:cs typeface="+mn-lt"/>
              </a:rPr>
              <a:t>package_option</a:t>
            </a:r>
            <a:r>
              <a:rPr lang="en-GB" sz="1200" b="1" i="1" dirty="0">
                <a:latin typeface="+mn-lt"/>
                <a:ea typeface="+mn-lt"/>
                <a:cs typeface="+mn-lt"/>
              </a:rPr>
              <a:t>"</a:t>
            </a:r>
            <a:endParaRPr lang="en-GB" sz="1200" b="1" i="1" dirty="0">
              <a:latin typeface="+mn-lt"/>
              <a:cs typeface="Calibri" panose="020F0502020204030204"/>
            </a:endParaRPr>
          </a:p>
          <a:p>
            <a:pPr>
              <a:buNone/>
            </a:pPr>
            <a:r>
              <a:rPr lang="en-GB" sz="1200" b="1" i="1" dirty="0">
                <a:latin typeface="+mn-lt"/>
                <a:ea typeface="+mn-lt"/>
                <a:cs typeface="+mn-lt"/>
              </a:rPr>
              <a:t>        , </a:t>
            </a:r>
            <a:r>
              <a:rPr lang="en-GB" sz="1200" b="1" i="1" dirty="0" err="1">
                <a:latin typeface="+mn-lt"/>
                <a:ea typeface="+mn-lt"/>
                <a:cs typeface="+mn-lt"/>
              </a:rPr>
              <a:t>joinColumns</a:t>
            </a:r>
            <a:r>
              <a:rPr lang="en-GB" sz="1200" b="1" i="1" dirty="0">
                <a:latin typeface="+mn-lt"/>
                <a:ea typeface="+mn-lt"/>
                <a:cs typeface="+mn-lt"/>
              </a:rPr>
              <a:t>={  @JoinColumn(name="idPackage")}</a:t>
            </a:r>
            <a:endParaRPr lang="en-GB" sz="1200" b="1" i="1" dirty="0">
              <a:latin typeface="+mn-lt"/>
            </a:endParaRPr>
          </a:p>
          <a:p>
            <a:pPr>
              <a:buNone/>
            </a:pPr>
            <a:r>
              <a:rPr lang="en-GB" sz="1200" b="1" i="1" dirty="0">
                <a:latin typeface="+mn-lt"/>
                <a:ea typeface="+mn-lt"/>
                <a:cs typeface="+mn-lt"/>
              </a:rPr>
              <a:t>        , </a:t>
            </a:r>
            <a:r>
              <a:rPr lang="en-GB" sz="1200" b="1" i="1" dirty="0" err="1">
                <a:latin typeface="+mn-lt"/>
                <a:ea typeface="+mn-lt"/>
                <a:cs typeface="+mn-lt"/>
              </a:rPr>
              <a:t>inverseJoinColumns</a:t>
            </a:r>
            <a:r>
              <a:rPr lang="en-GB" sz="1200" b="1" i="1" dirty="0">
                <a:latin typeface="+mn-lt"/>
                <a:ea typeface="+mn-lt"/>
                <a:cs typeface="+mn-lt"/>
              </a:rPr>
              <a:t>={ @JoinColumn(name="idOptional") }  )</a:t>
            </a:r>
            <a:endParaRPr lang="en-GB" sz="1200" b="1" i="1" dirty="0">
              <a:latin typeface="+mn-lt"/>
            </a:endParaRPr>
          </a:p>
          <a:p>
            <a:pPr>
              <a:buNone/>
            </a:pPr>
            <a:r>
              <a:rPr lang="en-GB" sz="1200" i="1" dirty="0">
                <a:latin typeface="+mn-lt"/>
                <a:ea typeface="+mn-lt"/>
                <a:cs typeface="+mn-lt"/>
              </a:rPr>
              <a:t>    private List&lt;</a:t>
            </a:r>
            <a:r>
              <a:rPr lang="en-GB" sz="1200" i="1" dirty="0" err="1">
                <a:latin typeface="+mn-lt"/>
                <a:ea typeface="+mn-lt"/>
                <a:cs typeface="+mn-lt"/>
              </a:rPr>
              <a:t>OptionalData</a:t>
            </a:r>
            <a:r>
              <a:rPr lang="en-GB" sz="1200" i="1" dirty="0">
                <a:latin typeface="+mn-lt"/>
                <a:ea typeface="+mn-lt"/>
                <a:cs typeface="+mn-lt"/>
              </a:rPr>
              <a:t>&gt; </a:t>
            </a:r>
            <a:r>
              <a:rPr lang="en-GB" sz="1200" i="1" dirty="0" err="1">
                <a:latin typeface="+mn-lt"/>
                <a:ea typeface="+mn-lt"/>
                <a:cs typeface="+mn-lt"/>
              </a:rPr>
              <a:t>optionalData</a:t>
            </a:r>
            <a:r>
              <a:rPr lang="en-GB" sz="1200" i="1" dirty="0">
                <a:latin typeface="+mn-lt"/>
                <a:ea typeface="+mn-lt"/>
                <a:cs typeface="+mn-lt"/>
              </a:rPr>
              <a:t>;</a:t>
            </a:r>
          </a:p>
          <a:p>
            <a:pPr>
              <a:buNone/>
            </a:pPr>
            <a:endParaRPr lang="en-GB" sz="1200" i="1" dirty="0">
              <a:latin typeface="+mn-lt"/>
              <a:ea typeface="+mn-lt"/>
              <a:cs typeface="+mn-lt"/>
            </a:endParaRPr>
          </a:p>
          <a:p>
            <a:pPr>
              <a:buNone/>
            </a:pPr>
            <a:r>
              <a:rPr lang="en-GB" sz="1200" i="1" dirty="0">
                <a:latin typeface="+mn-lt"/>
                <a:ea typeface="+mn-lt"/>
                <a:cs typeface="+mn-lt"/>
              </a:rPr>
              <a:t>    </a:t>
            </a:r>
            <a:r>
              <a:rPr lang="en-GB" sz="1200" b="1" i="1" dirty="0">
                <a:latin typeface="+mn-lt"/>
                <a:ea typeface="+mn-lt"/>
                <a:cs typeface="+mn-lt"/>
              </a:rPr>
              <a:t>@OneToMany(mappedBy="packageData")</a:t>
            </a:r>
            <a:endParaRPr lang="en-GB" sz="1200" b="1" i="1" dirty="0">
              <a:latin typeface="+mn-lt"/>
            </a:endParaRPr>
          </a:p>
          <a:p>
            <a:pPr>
              <a:buNone/>
            </a:pPr>
            <a:r>
              <a:rPr lang="en-GB" sz="1200" i="1" dirty="0">
                <a:latin typeface="+mn-lt"/>
                <a:ea typeface="+mn-lt"/>
                <a:cs typeface="+mn-lt"/>
              </a:rPr>
              <a:t>    private List&lt;</a:t>
            </a:r>
            <a:r>
              <a:rPr lang="en-GB" sz="1200" i="1" dirty="0" err="1">
                <a:latin typeface="+mn-lt"/>
                <a:ea typeface="+mn-lt"/>
                <a:cs typeface="+mn-lt"/>
              </a:rPr>
              <a:t>PackageService</a:t>
            </a:r>
            <a:r>
              <a:rPr lang="en-GB" sz="1200" i="1" dirty="0">
                <a:latin typeface="+mn-lt"/>
                <a:ea typeface="+mn-lt"/>
                <a:cs typeface="+mn-lt"/>
              </a:rPr>
              <a:t>&gt; </a:t>
            </a:r>
            <a:r>
              <a:rPr lang="en-GB" sz="1200" i="1" dirty="0" err="1">
                <a:latin typeface="+mn-lt"/>
                <a:ea typeface="+mn-lt"/>
                <a:cs typeface="+mn-lt"/>
              </a:rPr>
              <a:t>packageServices</a:t>
            </a:r>
            <a:r>
              <a:rPr lang="en-GB" sz="1200" i="1" dirty="0">
                <a:latin typeface="+mn-lt"/>
                <a:ea typeface="+mn-lt"/>
                <a:cs typeface="+mn-lt"/>
              </a:rPr>
              <a:t>;</a:t>
            </a:r>
            <a:endParaRPr lang="en-GB" sz="1200" i="1" dirty="0">
              <a:latin typeface="+mn-lt"/>
            </a:endParaRPr>
          </a:p>
          <a:p>
            <a:pPr>
              <a:buNone/>
            </a:pPr>
            <a:endParaRPr lang="en-GB" sz="1200" i="1" dirty="0">
              <a:latin typeface="+mn-lt"/>
              <a:ea typeface="+mn-lt"/>
              <a:cs typeface="+mn-lt"/>
            </a:endParaRPr>
          </a:p>
          <a:p>
            <a:pPr>
              <a:buNone/>
            </a:pPr>
            <a:endParaRPr lang="en-GB" sz="1200" i="1" dirty="0">
              <a:latin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522706" y="1017609"/>
            <a:ext cx="4500511" cy="534202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288"/>
              </a:spcBef>
              <a:buFont typeface="Arial" panose="020B0604020202020204" pitchFamily="34" charset="0"/>
              <a:buNone/>
            </a:pPr>
            <a:endParaRPr lang="en-GB" sz="1100" i="1" dirty="0">
              <a:ea typeface="+mn-lt"/>
              <a:cs typeface="+mn-lt"/>
            </a:endParaRPr>
          </a:p>
          <a:p>
            <a:pPr>
              <a:lnSpc>
                <a:spcPct val="100000"/>
              </a:lnSpc>
              <a:spcBef>
                <a:spcPts val="288"/>
              </a:spcBef>
              <a:buNone/>
            </a:pPr>
            <a:r>
              <a:rPr lang="en-GB" sz="1200" i="1" dirty="0">
                <a:ea typeface="+mn-lt"/>
                <a:cs typeface="+mn-lt"/>
              </a:rPr>
              <a:t>   </a:t>
            </a:r>
            <a:r>
              <a:rPr lang="en-GB" sz="1200" b="1" i="1" dirty="0">
                <a:ea typeface="+mn-lt"/>
                <a:cs typeface="+mn-lt"/>
              </a:rPr>
              <a:t>@ManyToMany</a:t>
            </a:r>
          </a:p>
          <a:p>
            <a:pPr>
              <a:lnSpc>
                <a:spcPct val="100000"/>
              </a:lnSpc>
              <a:spcBef>
                <a:spcPts val="288"/>
              </a:spcBef>
              <a:buNone/>
            </a:pPr>
            <a:r>
              <a:rPr lang="en-GB" sz="1200" b="1" i="1" dirty="0">
                <a:ea typeface="+mn-lt"/>
                <a:cs typeface="+mn-lt"/>
              </a:rPr>
              <a:t>    @JoinTable(</a:t>
            </a:r>
          </a:p>
          <a:p>
            <a:pPr>
              <a:lnSpc>
                <a:spcPct val="100000"/>
              </a:lnSpc>
              <a:spcBef>
                <a:spcPts val="288"/>
              </a:spcBef>
              <a:buNone/>
            </a:pPr>
            <a:r>
              <a:rPr lang="en-GB" sz="1200" b="1" i="1" dirty="0">
                <a:ea typeface="+mn-lt"/>
                <a:cs typeface="+mn-lt"/>
              </a:rPr>
              <a:t>        name="</a:t>
            </a:r>
            <a:r>
              <a:rPr lang="en-GB" sz="1200" b="1" i="1" dirty="0" err="1">
                <a:ea typeface="+mn-lt"/>
                <a:cs typeface="+mn-lt"/>
              </a:rPr>
              <a:t>package_service</a:t>
            </a:r>
            <a:r>
              <a:rPr lang="en-GB" sz="1200" b="1" i="1" dirty="0">
                <a:ea typeface="+mn-lt"/>
                <a:cs typeface="+mn-lt"/>
              </a:rPr>
              <a:t>"</a:t>
            </a:r>
          </a:p>
          <a:p>
            <a:pPr>
              <a:lnSpc>
                <a:spcPct val="100000"/>
              </a:lnSpc>
              <a:spcBef>
                <a:spcPts val="288"/>
              </a:spcBef>
              <a:buNone/>
            </a:pPr>
            <a:r>
              <a:rPr lang="en-GB" sz="1200" b="1" i="1" dirty="0">
                <a:ea typeface="+mn-lt"/>
                <a:cs typeface="+mn-lt"/>
              </a:rPr>
              <a:t>        , </a:t>
            </a:r>
            <a:r>
              <a:rPr lang="en-GB" sz="1200" b="1" i="1" dirty="0" err="1">
                <a:ea typeface="+mn-lt"/>
                <a:cs typeface="+mn-lt"/>
              </a:rPr>
              <a:t>joinColumns</a:t>
            </a:r>
            <a:r>
              <a:rPr lang="en-GB" sz="1200" b="1" i="1" dirty="0">
                <a:ea typeface="+mn-lt"/>
                <a:cs typeface="+mn-lt"/>
              </a:rPr>
              <a:t>={</a:t>
            </a:r>
          </a:p>
          <a:p>
            <a:pPr>
              <a:lnSpc>
                <a:spcPct val="100000"/>
              </a:lnSpc>
              <a:spcBef>
                <a:spcPts val="288"/>
              </a:spcBef>
              <a:buNone/>
            </a:pPr>
            <a:r>
              <a:rPr lang="en-GB" sz="1200" b="1" i="1" dirty="0">
                <a:ea typeface="+mn-lt"/>
                <a:cs typeface="+mn-lt"/>
              </a:rPr>
              <a:t>            @JoinColumn(name="idPackage")}</a:t>
            </a:r>
          </a:p>
          <a:p>
            <a:pPr>
              <a:lnSpc>
                <a:spcPct val="100000"/>
              </a:lnSpc>
              <a:spcBef>
                <a:spcPts val="288"/>
              </a:spcBef>
              <a:buNone/>
            </a:pPr>
            <a:r>
              <a:rPr lang="en-GB" sz="1200" b="1" i="1" dirty="0">
                <a:ea typeface="+mn-lt"/>
                <a:cs typeface="+mn-lt"/>
              </a:rPr>
              <a:t>	, </a:t>
            </a:r>
            <a:r>
              <a:rPr lang="en-GB" sz="1200" b="1" i="1" dirty="0" err="1">
                <a:ea typeface="+mn-lt"/>
                <a:cs typeface="+mn-lt"/>
              </a:rPr>
              <a:t>inverseJoinColumns</a:t>
            </a:r>
            <a:r>
              <a:rPr lang="en-GB" sz="1200" b="1" i="1" dirty="0">
                <a:ea typeface="+mn-lt"/>
                <a:cs typeface="+mn-lt"/>
              </a:rPr>
              <a:t>={</a:t>
            </a:r>
          </a:p>
          <a:p>
            <a:pPr>
              <a:lnSpc>
                <a:spcPct val="100000"/>
              </a:lnSpc>
              <a:spcBef>
                <a:spcPts val="288"/>
              </a:spcBef>
              <a:buNone/>
            </a:pPr>
            <a:r>
              <a:rPr lang="en-GB" sz="1200" b="1" i="1" dirty="0">
                <a:ea typeface="+mn-lt"/>
                <a:cs typeface="+mn-lt"/>
              </a:rPr>
              <a:t>            @JoinColumn(name="idService")})</a:t>
            </a:r>
          </a:p>
          <a:p>
            <a:pPr>
              <a:lnSpc>
                <a:spcPct val="100000"/>
              </a:lnSpc>
              <a:spcBef>
                <a:spcPts val="288"/>
              </a:spcBef>
              <a:buNone/>
            </a:pPr>
            <a:r>
              <a:rPr lang="en-GB" sz="1200" i="1" dirty="0">
                <a:ea typeface="+mn-lt"/>
                <a:cs typeface="+mn-lt"/>
              </a:rPr>
              <a:t>    private List&lt;Service&gt; services;</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i="1" dirty="0">
                <a:ea typeface="+mn-lt"/>
                <a:cs typeface="+mn-lt"/>
              </a:rPr>
              <a:t>    </a:t>
            </a:r>
            <a:r>
              <a:rPr lang="en-GB" sz="1200" b="1" i="1" dirty="0">
                <a:ea typeface="+mn-lt"/>
                <a:cs typeface="+mn-lt"/>
              </a:rPr>
              <a:t>@OneToMany(mappedBy="packageData")</a:t>
            </a:r>
          </a:p>
          <a:p>
            <a:pPr>
              <a:lnSpc>
                <a:spcPct val="100000"/>
              </a:lnSpc>
              <a:spcBef>
                <a:spcPts val="288"/>
              </a:spcBef>
              <a:buNone/>
            </a:pPr>
            <a:r>
              <a:rPr lang="en-GB" sz="1200" i="1" dirty="0">
                <a:ea typeface="+mn-lt"/>
                <a:cs typeface="+mn-lt"/>
              </a:rPr>
              <a:t>    private List&lt;</a:t>
            </a:r>
            <a:r>
              <a:rPr lang="en-GB" sz="1200" i="1" dirty="0" err="1">
                <a:ea typeface="+mn-lt"/>
                <a:cs typeface="+mn-lt"/>
              </a:rPr>
              <a:t>PackageOption</a:t>
            </a:r>
            <a:r>
              <a:rPr lang="en-GB" sz="1200" i="1" dirty="0">
                <a:ea typeface="+mn-lt"/>
                <a:cs typeface="+mn-lt"/>
              </a:rPr>
              <a:t>&gt; </a:t>
            </a:r>
            <a:r>
              <a:rPr lang="en-GB" sz="1200" i="1" dirty="0" err="1">
                <a:ea typeface="+mn-lt"/>
                <a:cs typeface="+mn-lt"/>
              </a:rPr>
              <a:t>packageOptions</a:t>
            </a:r>
            <a:r>
              <a:rPr lang="en-GB" sz="1200" i="1" dirty="0">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i="1" dirty="0">
                <a:ea typeface="+mn-lt"/>
                <a:cs typeface="+mn-lt"/>
              </a:rPr>
              <a:t>    </a:t>
            </a:r>
            <a:r>
              <a:rPr lang="en-GB" sz="1200" b="1" i="1" dirty="0">
                <a:ea typeface="+mn-lt"/>
                <a:cs typeface="+mn-lt"/>
              </a:rPr>
              <a:t>@OneToMany(mappedBy="packageData")</a:t>
            </a:r>
          </a:p>
          <a:p>
            <a:pPr>
              <a:lnSpc>
                <a:spcPct val="100000"/>
              </a:lnSpc>
              <a:spcBef>
                <a:spcPts val="288"/>
              </a:spcBef>
              <a:buNone/>
            </a:pPr>
            <a:r>
              <a:rPr lang="en-GB" sz="1200" i="1" dirty="0">
                <a:ea typeface="+mn-lt"/>
                <a:cs typeface="+mn-lt"/>
              </a:rPr>
              <a:t>    private List&lt;</a:t>
            </a:r>
            <a:r>
              <a:rPr lang="en-GB" sz="1200" i="1" dirty="0" err="1">
                <a:ea typeface="+mn-lt"/>
                <a:cs typeface="+mn-lt"/>
              </a:rPr>
              <a:t>PackageValidity</a:t>
            </a:r>
            <a:r>
              <a:rPr lang="en-GB" sz="1200" i="1" dirty="0">
                <a:ea typeface="+mn-lt"/>
                <a:cs typeface="+mn-lt"/>
              </a:rPr>
              <a:t>&gt; </a:t>
            </a:r>
            <a:r>
              <a:rPr lang="en-GB" sz="1200" i="1" dirty="0" err="1">
                <a:ea typeface="+mn-lt"/>
                <a:cs typeface="+mn-lt"/>
              </a:rPr>
              <a:t>packageValidities</a:t>
            </a:r>
            <a:r>
              <a:rPr lang="en-GB" sz="1200" i="1" dirty="0">
                <a:ea typeface="+mn-lt"/>
                <a:cs typeface="+mn-lt"/>
              </a:rPr>
              <a:t>;</a:t>
            </a:r>
          </a:p>
          <a:p>
            <a:pPr>
              <a:lnSpc>
                <a:spcPct val="100000"/>
              </a:lnSpc>
              <a:spcBef>
                <a:spcPts val="288"/>
              </a:spcBef>
              <a:buNone/>
            </a:pPr>
            <a:endParaRPr lang="en-GB" sz="1200" i="1" dirty="0">
              <a:ea typeface="+mn-lt"/>
              <a:cs typeface="+mn-lt"/>
            </a:endParaRPr>
          </a:p>
          <a:p>
            <a:pPr>
              <a:lnSpc>
                <a:spcPct val="100000"/>
              </a:lnSpc>
              <a:spcBef>
                <a:spcPts val="288"/>
              </a:spcBef>
              <a:buNone/>
            </a:pPr>
            <a:r>
              <a:rPr lang="en-GB" sz="1200" b="1" i="1" dirty="0">
                <a:ea typeface="+mn-lt"/>
                <a:cs typeface="+mn-lt"/>
              </a:rPr>
              <a:t>    @ManyToMany</a:t>
            </a:r>
          </a:p>
          <a:p>
            <a:pPr>
              <a:lnSpc>
                <a:spcPct val="100000"/>
              </a:lnSpc>
              <a:spcBef>
                <a:spcPts val="288"/>
              </a:spcBef>
              <a:buNone/>
            </a:pPr>
            <a:r>
              <a:rPr lang="en-GB" sz="1200" b="1" i="1" dirty="0">
                <a:ea typeface="+mn-lt"/>
                <a:cs typeface="+mn-lt"/>
              </a:rPr>
              <a:t>    @JoinTable(</a:t>
            </a:r>
          </a:p>
          <a:p>
            <a:pPr>
              <a:lnSpc>
                <a:spcPct val="100000"/>
              </a:lnSpc>
              <a:spcBef>
                <a:spcPts val="288"/>
              </a:spcBef>
              <a:buNone/>
            </a:pPr>
            <a:r>
              <a:rPr lang="en-GB" sz="1200" b="1" i="1" dirty="0">
                <a:ea typeface="+mn-lt"/>
                <a:cs typeface="+mn-lt"/>
              </a:rPr>
              <a:t>       name = "</a:t>
            </a:r>
            <a:r>
              <a:rPr lang="en-GB" sz="1200" b="1" i="1" dirty="0" err="1">
                <a:ea typeface="+mn-lt"/>
                <a:cs typeface="+mn-lt"/>
              </a:rPr>
              <a:t>package_validity</a:t>
            </a:r>
            <a:r>
              <a:rPr lang="en-GB" sz="1200" b="1" i="1" dirty="0">
                <a:ea typeface="+mn-lt"/>
                <a:cs typeface="+mn-lt"/>
              </a:rPr>
              <a:t>“</a:t>
            </a:r>
          </a:p>
          <a:p>
            <a:pPr>
              <a:lnSpc>
                <a:spcPct val="100000"/>
              </a:lnSpc>
              <a:spcBef>
                <a:spcPts val="288"/>
              </a:spcBef>
              <a:buNone/>
            </a:pPr>
            <a:r>
              <a:rPr lang="en-GB" sz="1200" b="1" i="1" dirty="0">
                <a:ea typeface="+mn-lt"/>
                <a:cs typeface="+mn-lt"/>
              </a:rPr>
              <a:t>	, </a:t>
            </a:r>
            <a:r>
              <a:rPr lang="en-GB" sz="1200" b="1" i="1" dirty="0" err="1">
                <a:ea typeface="+mn-lt"/>
                <a:cs typeface="+mn-lt"/>
              </a:rPr>
              <a:t>joinColumns</a:t>
            </a:r>
            <a:r>
              <a:rPr lang="en-GB" sz="1200" b="1" i="1" dirty="0">
                <a:ea typeface="+mn-lt"/>
                <a:cs typeface="+mn-lt"/>
              </a:rPr>
              <a:t>= { @JoinColumn(name="idPackage")}</a:t>
            </a:r>
          </a:p>
          <a:p>
            <a:pPr>
              <a:lnSpc>
                <a:spcPct val="100000"/>
              </a:lnSpc>
              <a:spcBef>
                <a:spcPts val="288"/>
              </a:spcBef>
              <a:buNone/>
            </a:pPr>
            <a:r>
              <a:rPr lang="en-GB" sz="1200" b="1" i="1" dirty="0">
                <a:ea typeface="+mn-lt"/>
                <a:cs typeface="+mn-lt"/>
              </a:rPr>
              <a:t>       , </a:t>
            </a:r>
            <a:r>
              <a:rPr lang="en-GB" sz="1200" b="1" i="1" dirty="0" err="1">
                <a:ea typeface="+mn-lt"/>
                <a:cs typeface="+mn-lt"/>
              </a:rPr>
              <a:t>inverseJoinColumns</a:t>
            </a:r>
            <a:r>
              <a:rPr lang="en-GB" sz="1200" b="1" i="1" dirty="0">
                <a:ea typeface="+mn-lt"/>
                <a:cs typeface="+mn-lt"/>
              </a:rPr>
              <a:t>= {@JoinColumn(name="idValidity")})</a:t>
            </a:r>
          </a:p>
          <a:p>
            <a:pPr>
              <a:lnSpc>
                <a:spcPct val="100000"/>
              </a:lnSpc>
              <a:spcBef>
                <a:spcPts val="288"/>
              </a:spcBef>
              <a:buNone/>
            </a:pPr>
            <a:r>
              <a:rPr lang="en-GB" sz="1200" i="1" dirty="0">
                <a:ea typeface="+mn-lt"/>
                <a:cs typeface="+mn-lt"/>
              </a:rPr>
              <a:t>    private List&lt;</a:t>
            </a:r>
            <a:r>
              <a:rPr lang="en-GB" sz="1200" i="1" dirty="0" err="1">
                <a:ea typeface="+mn-lt"/>
                <a:cs typeface="+mn-lt"/>
              </a:rPr>
              <a:t>Validityperiod</a:t>
            </a:r>
            <a:r>
              <a:rPr lang="en-GB" sz="1200" i="1" dirty="0">
                <a:ea typeface="+mn-lt"/>
                <a:cs typeface="+mn-lt"/>
              </a:rPr>
              <a:t>&gt; </a:t>
            </a:r>
            <a:r>
              <a:rPr lang="en-GB" sz="1200" i="1" dirty="0" err="1">
                <a:ea typeface="+mn-lt"/>
                <a:cs typeface="+mn-lt"/>
              </a:rPr>
              <a:t>validityPeriods</a:t>
            </a:r>
            <a:r>
              <a:rPr lang="en-GB" sz="1200" i="1" dirty="0">
                <a:ea typeface="+mn-lt"/>
                <a:cs typeface="+mn-lt"/>
              </a:rPr>
              <a:t>;</a:t>
            </a:r>
            <a:endParaRPr lang="en-GB" sz="1200" i="1" dirty="0"/>
          </a:p>
          <a:p>
            <a:pPr>
              <a:lnSpc>
                <a:spcPct val="100000"/>
              </a:lnSpc>
              <a:spcBef>
                <a:spcPts val="288"/>
              </a:spcBef>
              <a:buFont typeface="Arial" panose="020B0604020202020204" pitchFamily="34" charset="0"/>
              <a:buNone/>
            </a:pPr>
            <a:r>
              <a:rPr lang="en-GB" sz="1200" i="1" dirty="0">
                <a:ea typeface="+mn-lt"/>
                <a:cs typeface="+mn-lt"/>
              </a:rPr>
              <a:t>}</a:t>
            </a:r>
            <a:endParaRPr lang="en-GB" sz="1200" i="1" dirty="0">
              <a:cs typeface="Calibri"/>
            </a:endParaRPr>
          </a:p>
          <a:p>
            <a:pPr>
              <a:lnSpc>
                <a:spcPct val="100000"/>
              </a:lnSpc>
              <a:spcBef>
                <a:spcPts val="288"/>
              </a:spcBef>
              <a:buFont typeface="Arial" panose="020B0604020202020204" pitchFamily="34" charset="0"/>
              <a:buNone/>
            </a:pPr>
            <a:endParaRPr lang="en-GB" sz="1100" i="1" dirty="0">
              <a:latin typeface="Calibri"/>
              <a:cs typeface="Calibri"/>
            </a:endParaRPr>
          </a:p>
        </p:txBody>
      </p:sp>
      <p:sp>
        <p:nvSpPr>
          <p:cNvPr id="6" name="Rettangolo 3">
            <a:extLst>
              <a:ext uri="{FF2B5EF4-FFF2-40B4-BE49-F238E27FC236}">
                <a16:creationId xmlns:a16="http://schemas.microsoft.com/office/drawing/2014/main" id="{131B1670-3AD0-44A2-9274-5CD204A2096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6356892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PackageOption</a:t>
            </a:r>
            <a:r>
              <a:rPr lang="en-GB" sz="3200"/>
              <a:t> Entity</a:t>
            </a:r>
            <a:endParaRPr lang="en-GB" sz="3200">
              <a:cs typeface="Calibri Light"/>
            </a:endParaRPr>
          </a:p>
        </p:txBody>
      </p:sp>
      <p:sp>
        <p:nvSpPr>
          <p:cNvPr id="5" name="Content Placeholder 4"/>
          <p:cNvSpPr>
            <a:spLocks noGrp="1"/>
          </p:cNvSpPr>
          <p:nvPr>
            <p:ph idx="1"/>
          </p:nvPr>
        </p:nvSpPr>
        <p:spPr>
          <a:xfrm>
            <a:off x="2432807" y="1404776"/>
            <a:ext cx="4278386"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a typeface="+mn-lt"/>
              <a:cs typeface="+mn-lt"/>
            </a:endParaRPr>
          </a:p>
          <a:p>
            <a:pPr>
              <a:buNone/>
            </a:pPr>
            <a:r>
              <a:rPr lang="en-GB" sz="1200" i="1" dirty="0">
                <a:latin typeface="+mn-lt"/>
                <a:ea typeface="+mn-lt"/>
                <a:cs typeface="+mn-lt"/>
              </a:rPr>
              <a:t>@Table(name="package_option")</a:t>
            </a:r>
          </a:p>
          <a:p>
            <a:pPr>
              <a:buNone/>
            </a:pPr>
            <a:r>
              <a:rPr lang="en-GB" sz="1200" i="1" dirty="0">
                <a:latin typeface="+mn-lt"/>
                <a:ea typeface="+mn-lt"/>
                <a:cs typeface="+mn-lt"/>
              </a:rPr>
              <a:t>@NamedQueries({</a:t>
            </a:r>
            <a:endParaRPr lang="en-GB" sz="1200" i="1" dirty="0">
              <a:latin typeface="+mn-lt"/>
            </a:endParaRPr>
          </a:p>
          <a:p>
            <a:pPr>
              <a:buNone/>
            </a:pPr>
            <a:r>
              <a:rPr lang="en-GB" sz="1200" i="1" dirty="0">
                <a:latin typeface="+mn-lt"/>
                <a:ea typeface="+mn-lt"/>
                <a:cs typeface="+mn-lt"/>
              </a:rPr>
              <a:t>@NamedQuery(name="PackageOption.findAll", </a:t>
            </a:r>
          </a:p>
          <a:p>
            <a:pPr>
              <a:buNone/>
            </a:pPr>
            <a:r>
              <a:rPr lang="en-GB" sz="1200" i="1" dirty="0">
                <a:latin typeface="+mn-lt"/>
                <a:ea typeface="+mn-lt"/>
                <a:cs typeface="+mn-lt"/>
              </a:rPr>
              <a:t>	query="SELECT p FROM </a:t>
            </a:r>
            <a:r>
              <a:rPr lang="en-GB" sz="1200" i="1" dirty="0" err="1">
                <a:latin typeface="+mn-lt"/>
                <a:ea typeface="+mn-lt"/>
                <a:cs typeface="+mn-lt"/>
              </a:rPr>
              <a:t>PackageOption</a:t>
            </a:r>
            <a:r>
              <a:rPr lang="en-GB" sz="1200" i="1" dirty="0">
                <a:latin typeface="+mn-lt"/>
                <a:ea typeface="+mn-lt"/>
                <a:cs typeface="+mn-lt"/>
              </a:rPr>
              <a:t> p")</a:t>
            </a:r>
          </a:p>
          <a:p>
            <a:pPr>
              <a:buNone/>
            </a:pPr>
            <a:r>
              <a:rPr lang="en-GB" sz="1200" i="1" dirty="0">
                <a:latin typeface="+mn-lt"/>
                <a:ea typeface="+mn-lt"/>
                <a:cs typeface="+mn-lt"/>
              </a:rPr>
              <a:t>})</a:t>
            </a:r>
          </a:p>
          <a:p>
            <a:pPr>
              <a:buNone/>
            </a:pPr>
            <a:endParaRPr lang="en-GB" sz="1200" i="1" dirty="0">
              <a:latin typeface="+mn-lt"/>
            </a:endParaRPr>
          </a:p>
          <a:p>
            <a:pPr>
              <a:buNone/>
            </a:pPr>
            <a:r>
              <a:rPr lang="en-GB" sz="1200" i="1" dirty="0">
                <a:latin typeface="+mn-lt"/>
                <a:ea typeface="+mn-lt"/>
                <a:cs typeface="+mn-lt"/>
              </a:rPr>
              <a:t>public class </a:t>
            </a:r>
            <a:r>
              <a:rPr lang="en-GB" sz="1200" i="1" dirty="0" err="1">
                <a:latin typeface="+mn-lt"/>
                <a:ea typeface="+mn-lt"/>
                <a:cs typeface="+mn-lt"/>
              </a:rPr>
              <a:t>PackageOption</a:t>
            </a:r>
            <a:r>
              <a:rPr lang="en-GB" sz="1200" i="1" dirty="0">
                <a:latin typeface="+mn-lt"/>
                <a:ea typeface="+mn-lt"/>
                <a:cs typeface="+mn-lt"/>
              </a:rPr>
              <a:t> implements Serializable {</a:t>
            </a: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p>
          <a:p>
            <a:pPr>
              <a:buNone/>
            </a:pPr>
            <a:r>
              <a:rPr lang="en-GB" sz="1200" b="1" i="1" dirty="0">
                <a:latin typeface="+mn-lt"/>
                <a:ea typeface="+mn-lt"/>
                <a:cs typeface="+mn-lt"/>
              </a:rPr>
              <a:t>    @EmbeddedId</a:t>
            </a:r>
            <a:endParaRPr lang="en-GB" sz="1200" b="1" i="1" dirty="0">
              <a:latin typeface="+mn-lt"/>
            </a:endParaRPr>
          </a:p>
          <a:p>
            <a:pPr>
              <a:buNone/>
            </a:pPr>
            <a:r>
              <a:rPr lang="en-GB" sz="1200" i="1" dirty="0">
                <a:latin typeface="+mn-lt"/>
                <a:ea typeface="+mn-lt"/>
                <a:cs typeface="+mn-lt"/>
              </a:rPr>
              <a:t>    private </a:t>
            </a:r>
            <a:r>
              <a:rPr lang="en-GB" sz="1200" i="1" dirty="0" err="1">
                <a:latin typeface="+mn-lt"/>
                <a:ea typeface="+mn-lt"/>
                <a:cs typeface="+mn-lt"/>
              </a:rPr>
              <a:t>PackageOptionPK</a:t>
            </a:r>
            <a:r>
              <a:rPr lang="en-GB" sz="1200" i="1" dirty="0">
                <a:latin typeface="+mn-lt"/>
                <a:ea typeface="+mn-lt"/>
                <a:cs typeface="+mn-lt"/>
              </a:rPr>
              <a:t> id;</a:t>
            </a:r>
          </a:p>
          <a:p>
            <a:pPr>
              <a:buNone/>
            </a:pPr>
            <a:endParaRPr lang="en-GB" sz="1200" i="1" dirty="0">
              <a:latin typeface="+mn-lt"/>
              <a:ea typeface="+mn-lt"/>
              <a:cs typeface="+mn-lt"/>
            </a:endParaRPr>
          </a:p>
          <a:p>
            <a:pPr>
              <a:buNone/>
            </a:pPr>
            <a:r>
              <a:rPr lang="en-GB" sz="1200" b="1" i="1" dirty="0">
                <a:latin typeface="+mn-lt"/>
                <a:ea typeface="+mn-lt"/>
                <a:cs typeface="+mn-lt"/>
              </a:rPr>
              <a:t>    @ManyToOne</a:t>
            </a:r>
            <a:endParaRPr lang="en-GB" sz="1200" b="1" i="1" dirty="0">
              <a:latin typeface="+mn-lt"/>
            </a:endParaRPr>
          </a:p>
          <a:p>
            <a:pPr>
              <a:buNone/>
            </a:pPr>
            <a:r>
              <a:rPr lang="en-GB" sz="1200" b="1" i="1" dirty="0">
                <a:latin typeface="+mn-lt"/>
                <a:ea typeface="+mn-lt"/>
                <a:cs typeface="+mn-lt"/>
              </a:rPr>
              <a:t>    @JoinColumn(name="idPackage")</a:t>
            </a:r>
          </a:p>
          <a:p>
            <a:pPr>
              <a:buNone/>
            </a:pPr>
            <a:r>
              <a:rPr lang="en-GB" sz="1200" i="1" dirty="0">
                <a:latin typeface="+mn-lt"/>
                <a:ea typeface="+mn-lt"/>
                <a:cs typeface="+mn-lt"/>
              </a:rPr>
              <a:t>    private </a:t>
            </a:r>
            <a:r>
              <a:rPr lang="en-GB" sz="1200" i="1" dirty="0" err="1">
                <a:latin typeface="+mn-lt"/>
                <a:ea typeface="+mn-lt"/>
                <a:cs typeface="+mn-lt"/>
              </a:rPr>
              <a:t>PackageData</a:t>
            </a:r>
            <a:r>
              <a:rPr lang="en-GB" sz="1200" i="1" dirty="0">
                <a:latin typeface="+mn-lt"/>
                <a:ea typeface="+mn-lt"/>
                <a:cs typeface="+mn-lt"/>
              </a:rPr>
              <a:t> </a:t>
            </a:r>
            <a:r>
              <a:rPr lang="en-GB" sz="1200" i="1" dirty="0" err="1">
                <a:latin typeface="+mn-lt"/>
                <a:ea typeface="+mn-lt"/>
                <a:cs typeface="+mn-lt"/>
              </a:rPr>
              <a:t>packageData</a:t>
            </a:r>
            <a:r>
              <a:rPr lang="en-GB" sz="1200" i="1" dirty="0">
                <a:latin typeface="+mn-lt"/>
                <a:ea typeface="+mn-lt"/>
                <a:cs typeface="+mn-lt"/>
              </a:rPr>
              <a:t>;</a:t>
            </a:r>
          </a:p>
          <a:p>
            <a:pPr>
              <a:buNone/>
            </a:pPr>
            <a:endParaRPr lang="en-GB" sz="1200" i="1" dirty="0">
              <a:latin typeface="+mn-lt"/>
              <a:ea typeface="+mn-lt"/>
              <a:cs typeface="+mn-lt"/>
            </a:endParaRPr>
          </a:p>
          <a:p>
            <a:pPr>
              <a:buNone/>
            </a:pPr>
            <a:r>
              <a:rPr lang="en-GB" sz="1200" b="1" i="1" dirty="0">
                <a:latin typeface="+mn-lt"/>
                <a:ea typeface="+mn-lt"/>
                <a:cs typeface="+mn-lt"/>
              </a:rPr>
              <a:t>    @ManyToOne</a:t>
            </a:r>
            <a:endParaRPr lang="en-GB" sz="1200" b="1" i="1" dirty="0">
              <a:latin typeface="+mn-lt"/>
            </a:endParaRPr>
          </a:p>
          <a:p>
            <a:pPr>
              <a:buNone/>
            </a:pPr>
            <a:r>
              <a:rPr lang="en-GB" sz="1200" b="1" i="1" dirty="0">
                <a:latin typeface="+mn-lt"/>
                <a:ea typeface="+mn-lt"/>
                <a:cs typeface="+mn-lt"/>
              </a:rPr>
              <a:t>    @JoinColumn(name="idOptional")</a:t>
            </a:r>
          </a:p>
          <a:p>
            <a:pPr>
              <a:buNone/>
            </a:pPr>
            <a:r>
              <a:rPr lang="en-GB" sz="1200" i="1" dirty="0">
                <a:latin typeface="+mn-lt"/>
                <a:ea typeface="+mn-lt"/>
                <a:cs typeface="+mn-lt"/>
              </a:rPr>
              <a:t>    private </a:t>
            </a:r>
            <a:r>
              <a:rPr lang="en-GB" sz="1200" i="1" dirty="0" err="1">
                <a:latin typeface="+mn-lt"/>
                <a:ea typeface="+mn-lt"/>
                <a:cs typeface="+mn-lt"/>
              </a:rPr>
              <a:t>OptionalData</a:t>
            </a:r>
            <a:r>
              <a:rPr lang="en-GB" sz="1200" i="1" dirty="0">
                <a:latin typeface="+mn-lt"/>
                <a:ea typeface="+mn-lt"/>
                <a:cs typeface="+mn-lt"/>
              </a:rPr>
              <a:t> </a:t>
            </a:r>
            <a:r>
              <a:rPr lang="en-GB" sz="1200" i="1" dirty="0" err="1">
                <a:latin typeface="+mn-lt"/>
                <a:ea typeface="+mn-lt"/>
                <a:cs typeface="+mn-lt"/>
              </a:rPr>
              <a:t>optionalData</a:t>
            </a:r>
            <a:r>
              <a:rPr lang="en-GB" sz="1200" i="1" dirty="0">
                <a:latin typeface="+mn-lt"/>
                <a:ea typeface="+mn-lt"/>
                <a:cs typeface="+mn-lt"/>
              </a:rPr>
              <a:t>;</a:t>
            </a:r>
          </a:p>
          <a:p>
            <a:pPr>
              <a:buNone/>
            </a:pPr>
            <a:r>
              <a:rPr lang="en-GB" sz="1200" i="1" dirty="0">
                <a:latin typeface="+mn-lt"/>
                <a:ea typeface="+mn-lt"/>
                <a:cs typeface="+mn-lt"/>
              </a:rPr>
              <a:t>}</a:t>
            </a:r>
          </a:p>
        </p:txBody>
      </p:sp>
      <p:sp>
        <p:nvSpPr>
          <p:cNvPr id="4" name="Rettangolo 3">
            <a:extLst>
              <a:ext uri="{FF2B5EF4-FFF2-40B4-BE49-F238E27FC236}">
                <a16:creationId xmlns:a16="http://schemas.microsoft.com/office/drawing/2014/main" id="{E85D14C8-B3B2-4B02-97CF-D7B8C840DA5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42409806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PackageService</a:t>
            </a:r>
            <a:r>
              <a:rPr lang="en-GB" sz="3200"/>
              <a:t> Entity</a:t>
            </a:r>
            <a:endParaRPr lang="en-GB" sz="3200">
              <a:cs typeface="Calibri Light"/>
            </a:endParaRPr>
          </a:p>
        </p:txBody>
      </p:sp>
      <p:sp>
        <p:nvSpPr>
          <p:cNvPr id="5" name="Content Placeholder 4"/>
          <p:cNvSpPr>
            <a:spLocks noGrp="1"/>
          </p:cNvSpPr>
          <p:nvPr>
            <p:ph idx="1"/>
          </p:nvPr>
        </p:nvSpPr>
        <p:spPr>
          <a:xfrm>
            <a:off x="2432807" y="1613068"/>
            <a:ext cx="4278386" cy="5342021"/>
          </a:xfrm>
        </p:spPr>
        <p:txBody>
          <a:bodyPr vert="horz" lIns="91440" tIns="45720" rIns="91440" bIns="45720" rtlCol="0" anchor="t">
            <a:normAutofit/>
          </a:bodyPr>
          <a:lstStyle/>
          <a:p>
            <a:pPr>
              <a:buNone/>
            </a:pPr>
            <a:r>
              <a:rPr lang="en-GB" sz="1200" i="1" dirty="0">
                <a:latin typeface="+mn-lt"/>
                <a:ea typeface="+mn-lt"/>
                <a:cs typeface="+mn-lt"/>
              </a:rPr>
              <a:t>@Entity</a:t>
            </a:r>
            <a:endParaRPr lang="it-IT" sz="1200" i="1" dirty="0">
              <a:latin typeface="+mn-lt"/>
              <a:ea typeface="+mn-lt"/>
              <a:cs typeface="+mn-lt"/>
            </a:endParaRPr>
          </a:p>
          <a:p>
            <a:pPr>
              <a:buNone/>
            </a:pPr>
            <a:r>
              <a:rPr lang="en-GB" sz="1200" i="1" dirty="0">
                <a:latin typeface="+mn-lt"/>
                <a:ea typeface="+mn-lt"/>
                <a:cs typeface="+mn-lt"/>
              </a:rPr>
              <a:t>@Table(name="package_service")</a:t>
            </a:r>
          </a:p>
          <a:p>
            <a:pPr>
              <a:buNone/>
            </a:pPr>
            <a:r>
              <a:rPr lang="en-GB" sz="1200" i="1" dirty="0">
                <a:latin typeface="+mn-lt"/>
                <a:ea typeface="+mn-lt"/>
                <a:cs typeface="+mn-lt"/>
              </a:rPr>
              <a:t>@NamedQuery(name="PackageService.findAll", </a:t>
            </a:r>
          </a:p>
          <a:p>
            <a:pPr>
              <a:buNone/>
            </a:pPr>
            <a:r>
              <a:rPr lang="en-GB" sz="1200" i="1" dirty="0">
                <a:latin typeface="+mn-lt"/>
                <a:ea typeface="+mn-lt"/>
                <a:cs typeface="+mn-lt"/>
              </a:rPr>
              <a:t>	query="SELECT p FROM </a:t>
            </a:r>
            <a:r>
              <a:rPr lang="en-GB" sz="1200" i="1" dirty="0" err="1">
                <a:latin typeface="+mn-lt"/>
                <a:ea typeface="+mn-lt"/>
                <a:cs typeface="+mn-lt"/>
              </a:rPr>
              <a:t>PackageService</a:t>
            </a:r>
            <a:r>
              <a:rPr lang="en-GB" sz="1200" i="1" dirty="0">
                <a:latin typeface="+mn-lt"/>
                <a:ea typeface="+mn-lt"/>
                <a:cs typeface="+mn-lt"/>
              </a:rPr>
              <a:t> p")</a:t>
            </a:r>
          </a:p>
          <a:p>
            <a:pPr>
              <a:buNone/>
            </a:pPr>
            <a:endParaRPr lang="en-GB" sz="1200" i="1" dirty="0">
              <a:latin typeface="+mn-lt"/>
              <a:ea typeface="+mn-lt"/>
              <a:cs typeface="+mn-lt"/>
            </a:endParaRPr>
          </a:p>
          <a:p>
            <a:pPr>
              <a:buNone/>
            </a:pPr>
            <a:r>
              <a:rPr lang="en-GB" sz="1200" i="1" dirty="0">
                <a:latin typeface="+mn-lt"/>
                <a:ea typeface="+mn-lt"/>
                <a:cs typeface="+mn-lt"/>
              </a:rPr>
              <a:t>public class </a:t>
            </a:r>
            <a:r>
              <a:rPr lang="en-GB" sz="1200" i="1" dirty="0" err="1">
                <a:latin typeface="+mn-lt"/>
                <a:ea typeface="+mn-lt"/>
                <a:cs typeface="+mn-lt"/>
              </a:rPr>
              <a:t>PackageService</a:t>
            </a:r>
            <a:r>
              <a:rPr lang="en-GB" sz="1200" i="1" dirty="0">
                <a:latin typeface="+mn-lt"/>
                <a:ea typeface="+mn-lt"/>
                <a:cs typeface="+mn-lt"/>
              </a:rPr>
              <a:t> implements Serializable {</a:t>
            </a:r>
          </a:p>
          <a:p>
            <a:pPr>
              <a:buNone/>
            </a:pPr>
            <a:r>
              <a:rPr lang="en-GB" sz="1200" i="1" dirty="0">
                <a:latin typeface="+mn-lt"/>
                <a:ea typeface="+mn-lt"/>
                <a:cs typeface="+mn-lt"/>
              </a:rPr>
              <a:t>    private static final long </a:t>
            </a:r>
            <a:r>
              <a:rPr lang="en-GB" sz="1200" i="1" dirty="0" err="1">
                <a:latin typeface="+mn-lt"/>
                <a:ea typeface="+mn-lt"/>
                <a:cs typeface="+mn-lt"/>
              </a:rPr>
              <a:t>serialVersionUID</a:t>
            </a:r>
            <a:r>
              <a:rPr lang="en-GB" sz="1200" i="1" dirty="0">
                <a:latin typeface="+mn-lt"/>
                <a:ea typeface="+mn-lt"/>
                <a:cs typeface="+mn-lt"/>
              </a:rPr>
              <a:t> = 1L;</a:t>
            </a:r>
            <a:endParaRPr lang="en-GB" sz="1200" i="1" dirty="0">
              <a:latin typeface="+mn-lt"/>
            </a:endParaRPr>
          </a:p>
          <a:p>
            <a:pPr>
              <a:buNone/>
            </a:pPr>
            <a:r>
              <a:rPr lang="en-GB" sz="1200" b="1" i="1" dirty="0">
                <a:latin typeface="+mn-lt"/>
                <a:ea typeface="+mn-lt"/>
                <a:cs typeface="+mn-lt"/>
              </a:rPr>
              <a:t>    @EmbeddedId</a:t>
            </a:r>
          </a:p>
          <a:p>
            <a:pPr>
              <a:buNone/>
            </a:pPr>
            <a:r>
              <a:rPr lang="en-GB" sz="1200" i="1" dirty="0">
                <a:latin typeface="+mn-lt"/>
                <a:ea typeface="+mn-lt"/>
                <a:cs typeface="+mn-lt"/>
              </a:rPr>
              <a:t>    private </a:t>
            </a:r>
            <a:r>
              <a:rPr lang="en-GB" sz="1200" i="1" dirty="0" err="1">
                <a:latin typeface="+mn-lt"/>
                <a:ea typeface="+mn-lt"/>
                <a:cs typeface="+mn-lt"/>
              </a:rPr>
              <a:t>PackageServicePK</a:t>
            </a:r>
            <a:r>
              <a:rPr lang="en-GB" sz="1200" i="1" dirty="0">
                <a:latin typeface="+mn-lt"/>
                <a:ea typeface="+mn-lt"/>
                <a:cs typeface="+mn-lt"/>
              </a:rPr>
              <a:t> id;</a:t>
            </a:r>
          </a:p>
          <a:p>
            <a:pPr>
              <a:buNone/>
            </a:pPr>
            <a:endParaRPr lang="en-GB" sz="1200" i="1" dirty="0">
              <a:latin typeface="+mn-lt"/>
              <a:ea typeface="+mn-lt"/>
              <a:cs typeface="+mn-lt"/>
            </a:endParaRPr>
          </a:p>
          <a:p>
            <a:pPr>
              <a:buNone/>
            </a:pPr>
            <a:r>
              <a:rPr lang="en-GB" sz="1200" b="1" i="1" dirty="0">
                <a:latin typeface="+mn-lt"/>
                <a:ea typeface="+mn-lt"/>
                <a:cs typeface="+mn-lt"/>
              </a:rPr>
              <a:t>    @ManyToOne</a:t>
            </a:r>
          </a:p>
          <a:p>
            <a:pPr>
              <a:buNone/>
            </a:pPr>
            <a:r>
              <a:rPr lang="en-GB" sz="1200" b="1" i="1" dirty="0">
                <a:latin typeface="+mn-lt"/>
                <a:ea typeface="+mn-lt"/>
                <a:cs typeface="+mn-lt"/>
              </a:rPr>
              <a:t>    @JoinColumn(name="idPackage")</a:t>
            </a:r>
          </a:p>
          <a:p>
            <a:pPr>
              <a:buNone/>
            </a:pPr>
            <a:r>
              <a:rPr lang="en-GB" sz="1200" i="1" dirty="0">
                <a:latin typeface="+mn-lt"/>
                <a:ea typeface="+mn-lt"/>
                <a:cs typeface="+mn-lt"/>
              </a:rPr>
              <a:t>    private </a:t>
            </a:r>
            <a:r>
              <a:rPr lang="en-GB" sz="1200" i="1" dirty="0" err="1">
                <a:latin typeface="+mn-lt"/>
                <a:ea typeface="+mn-lt"/>
                <a:cs typeface="+mn-lt"/>
              </a:rPr>
              <a:t>PackageData</a:t>
            </a:r>
            <a:r>
              <a:rPr lang="en-GB" sz="1200" i="1" dirty="0">
                <a:latin typeface="+mn-lt"/>
                <a:ea typeface="+mn-lt"/>
                <a:cs typeface="+mn-lt"/>
              </a:rPr>
              <a:t> </a:t>
            </a:r>
            <a:r>
              <a:rPr lang="en-GB" sz="1200" i="1" dirty="0" err="1">
                <a:latin typeface="+mn-lt"/>
                <a:ea typeface="+mn-lt"/>
                <a:cs typeface="+mn-lt"/>
              </a:rPr>
              <a:t>packageData</a:t>
            </a:r>
            <a:r>
              <a:rPr lang="en-GB" sz="1200" i="1" dirty="0">
                <a:latin typeface="+mn-lt"/>
                <a:ea typeface="+mn-lt"/>
                <a:cs typeface="+mn-lt"/>
              </a:rPr>
              <a:t>;</a:t>
            </a:r>
          </a:p>
          <a:p>
            <a:pPr>
              <a:buNone/>
            </a:pPr>
            <a:endParaRPr lang="en-GB" sz="1200" i="1" dirty="0">
              <a:latin typeface="+mn-lt"/>
              <a:ea typeface="+mn-lt"/>
              <a:cs typeface="+mn-lt"/>
            </a:endParaRPr>
          </a:p>
          <a:p>
            <a:pPr>
              <a:buNone/>
            </a:pPr>
            <a:r>
              <a:rPr lang="en-GB" sz="1200" b="1" i="1" dirty="0">
                <a:latin typeface="+mn-lt"/>
                <a:ea typeface="+mn-lt"/>
                <a:cs typeface="+mn-lt"/>
              </a:rPr>
              <a:t>    @ManyToOne</a:t>
            </a:r>
          </a:p>
          <a:p>
            <a:pPr>
              <a:buNone/>
            </a:pPr>
            <a:r>
              <a:rPr lang="en-GB" sz="1200" b="1" i="1" dirty="0">
                <a:latin typeface="+mn-lt"/>
                <a:ea typeface="+mn-lt"/>
                <a:cs typeface="+mn-lt"/>
              </a:rPr>
              <a:t>    @JoinColumn(name="idService")</a:t>
            </a:r>
          </a:p>
          <a:p>
            <a:pPr>
              <a:buNone/>
            </a:pPr>
            <a:r>
              <a:rPr lang="en-GB" sz="1200" i="1" dirty="0">
                <a:latin typeface="+mn-lt"/>
                <a:ea typeface="+mn-lt"/>
                <a:cs typeface="+mn-lt"/>
              </a:rPr>
              <a:t>    private Service </a:t>
            </a:r>
            <a:r>
              <a:rPr lang="en-GB" sz="1200" i="1" dirty="0" err="1">
                <a:latin typeface="+mn-lt"/>
                <a:ea typeface="+mn-lt"/>
                <a:cs typeface="+mn-lt"/>
              </a:rPr>
              <a:t>service</a:t>
            </a:r>
            <a:r>
              <a:rPr lang="en-GB" sz="1200" i="1" dirty="0">
                <a:latin typeface="+mn-lt"/>
                <a:ea typeface="+mn-lt"/>
                <a:cs typeface="+mn-lt"/>
              </a:rPr>
              <a:t>;</a:t>
            </a:r>
          </a:p>
          <a:p>
            <a:pPr>
              <a:buNone/>
            </a:pPr>
            <a:r>
              <a:rPr lang="en-GB" sz="1200" i="1" dirty="0">
                <a:latin typeface="+mn-lt"/>
                <a:ea typeface="+mn-lt"/>
                <a:cs typeface="+mn-lt"/>
              </a:rPr>
              <a:t>}</a:t>
            </a:r>
          </a:p>
        </p:txBody>
      </p:sp>
      <p:sp>
        <p:nvSpPr>
          <p:cNvPr id="4" name="Rettangolo 3">
            <a:extLst>
              <a:ext uri="{FF2B5EF4-FFF2-40B4-BE49-F238E27FC236}">
                <a16:creationId xmlns:a16="http://schemas.microsoft.com/office/drawing/2014/main" id="{C6E6E575-226A-4699-9423-72B7EFC16888}"/>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2890626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PackageValidity</a:t>
            </a:r>
            <a:r>
              <a:rPr lang="en-GB" sz="3200"/>
              <a:t> Entity</a:t>
            </a:r>
            <a:endParaRPr lang="en-GB" sz="3200">
              <a:cs typeface="Calibri Light"/>
            </a:endParaRPr>
          </a:p>
        </p:txBody>
      </p:sp>
      <p:sp>
        <p:nvSpPr>
          <p:cNvPr id="5" name="Content Placeholder 4"/>
          <p:cNvSpPr>
            <a:spLocks noGrp="1"/>
          </p:cNvSpPr>
          <p:nvPr>
            <p:ph idx="1"/>
          </p:nvPr>
        </p:nvSpPr>
        <p:spPr>
          <a:xfrm>
            <a:off x="2562913" y="1933640"/>
            <a:ext cx="4627479" cy="3700807"/>
          </a:xfrm>
        </p:spPr>
        <p:txBody>
          <a:bodyPr vert="horz" lIns="91440" tIns="45720" rIns="91440" bIns="45720" rtlCol="0" anchor="t">
            <a:normAutofit/>
          </a:bodyPr>
          <a:lstStyle/>
          <a:p>
            <a:pPr>
              <a:buNone/>
            </a:pPr>
            <a:r>
              <a:rPr lang="en-GB" sz="1200" dirty="0">
                <a:latin typeface="+mn-lt"/>
                <a:ea typeface="+mn-lt"/>
                <a:cs typeface="+mn-lt"/>
              </a:rPr>
              <a:t>@Entity</a:t>
            </a:r>
            <a:endParaRPr lang="it-IT" sz="1200" dirty="0">
              <a:latin typeface="+mn-lt"/>
              <a:ea typeface="+mn-lt"/>
              <a:cs typeface="+mn-lt"/>
            </a:endParaRPr>
          </a:p>
          <a:p>
            <a:pPr>
              <a:buNone/>
            </a:pPr>
            <a:r>
              <a:rPr lang="en-GB" sz="1200" dirty="0">
                <a:latin typeface="+mn-lt"/>
                <a:ea typeface="+mn-lt"/>
                <a:cs typeface="+mn-lt"/>
              </a:rPr>
              <a:t>@Table(name="package_validity")</a:t>
            </a:r>
          </a:p>
          <a:p>
            <a:pPr>
              <a:buNone/>
            </a:pPr>
            <a:r>
              <a:rPr lang="en-GB" sz="1200" dirty="0">
                <a:latin typeface="+mn-lt"/>
                <a:ea typeface="+mn-lt"/>
                <a:cs typeface="+mn-lt"/>
              </a:rPr>
              <a:t>public class </a:t>
            </a:r>
            <a:r>
              <a:rPr lang="en-GB" sz="1200" dirty="0" err="1">
                <a:latin typeface="+mn-lt"/>
                <a:ea typeface="+mn-lt"/>
                <a:cs typeface="+mn-lt"/>
              </a:rPr>
              <a:t>PackageValidity</a:t>
            </a:r>
            <a:r>
              <a:rPr lang="en-GB" sz="1200" dirty="0">
                <a:latin typeface="+mn-lt"/>
                <a:ea typeface="+mn-lt"/>
                <a:cs typeface="+mn-lt"/>
              </a:rPr>
              <a:t> implements Serializable {</a:t>
            </a:r>
          </a:p>
          <a:p>
            <a:pPr>
              <a:buNone/>
            </a:pPr>
            <a:r>
              <a:rPr lang="en-GB" sz="1200" b="1" dirty="0">
                <a:latin typeface="+mn-lt"/>
                <a:ea typeface="+mn-lt"/>
                <a:cs typeface="+mn-lt"/>
              </a:rPr>
              <a:t>    @EmbeddedId</a:t>
            </a:r>
          </a:p>
          <a:p>
            <a:pPr>
              <a:buNone/>
            </a:pPr>
            <a:r>
              <a:rPr lang="en-GB" sz="1200" dirty="0">
                <a:latin typeface="+mn-lt"/>
                <a:ea typeface="+mn-lt"/>
                <a:cs typeface="+mn-lt"/>
              </a:rPr>
              <a:t>    private </a:t>
            </a:r>
            <a:r>
              <a:rPr lang="en-GB" sz="1200" dirty="0" err="1">
                <a:latin typeface="+mn-lt"/>
                <a:ea typeface="+mn-lt"/>
                <a:cs typeface="+mn-lt"/>
              </a:rPr>
              <a:t>PackageValidityPK</a:t>
            </a:r>
            <a:r>
              <a:rPr lang="en-GB" sz="1200" dirty="0">
                <a:latin typeface="+mn-lt"/>
                <a:ea typeface="+mn-lt"/>
                <a:cs typeface="+mn-lt"/>
              </a:rPr>
              <a:t> id;</a:t>
            </a:r>
          </a:p>
          <a:p>
            <a:pPr>
              <a:buNone/>
            </a:pPr>
            <a:endParaRPr lang="en-GB" sz="1200" dirty="0">
              <a:latin typeface="+mn-lt"/>
              <a:ea typeface="+mn-lt"/>
              <a:cs typeface="+mn-lt"/>
            </a:endParaRPr>
          </a:p>
          <a:p>
            <a:pPr>
              <a:buNone/>
            </a:pPr>
            <a:r>
              <a:rPr lang="en-GB" sz="1200" b="1" dirty="0">
                <a:latin typeface="+mn-lt"/>
                <a:ea typeface="+mn-lt"/>
                <a:cs typeface="+mn-lt"/>
              </a:rPr>
              <a:t>    @ManyToOne</a:t>
            </a:r>
          </a:p>
          <a:p>
            <a:pPr>
              <a:buNone/>
            </a:pPr>
            <a:r>
              <a:rPr lang="en-GB" sz="1200" b="1" dirty="0">
                <a:latin typeface="+mn-lt"/>
                <a:ea typeface="+mn-lt"/>
                <a:cs typeface="+mn-lt"/>
              </a:rPr>
              <a:t>    @JoinColumn(name="idPackage")</a:t>
            </a:r>
          </a:p>
          <a:p>
            <a:pPr>
              <a:buNone/>
            </a:pPr>
            <a:r>
              <a:rPr lang="en-GB" sz="1200" dirty="0">
                <a:latin typeface="+mn-lt"/>
                <a:ea typeface="+mn-lt"/>
                <a:cs typeface="+mn-lt"/>
              </a:rPr>
              <a:t>    private </a:t>
            </a:r>
            <a:r>
              <a:rPr lang="en-GB" sz="1200" dirty="0" err="1">
                <a:latin typeface="+mn-lt"/>
                <a:ea typeface="+mn-lt"/>
                <a:cs typeface="+mn-lt"/>
              </a:rPr>
              <a:t>PackageData</a:t>
            </a:r>
            <a:r>
              <a:rPr lang="en-GB" sz="1200" dirty="0">
                <a:latin typeface="+mn-lt"/>
                <a:ea typeface="+mn-lt"/>
                <a:cs typeface="+mn-lt"/>
              </a:rPr>
              <a:t> </a:t>
            </a:r>
            <a:r>
              <a:rPr lang="en-GB" sz="1200" dirty="0" err="1">
                <a:latin typeface="+mn-lt"/>
                <a:ea typeface="+mn-lt"/>
                <a:cs typeface="+mn-lt"/>
              </a:rPr>
              <a:t>packageData</a:t>
            </a:r>
            <a:r>
              <a:rPr lang="en-GB" sz="1200" dirty="0">
                <a:latin typeface="+mn-lt"/>
                <a:ea typeface="+mn-lt"/>
                <a:cs typeface="+mn-lt"/>
              </a:rPr>
              <a:t>;</a:t>
            </a:r>
          </a:p>
          <a:p>
            <a:pPr>
              <a:buNone/>
            </a:pPr>
            <a:endParaRPr lang="en-GB" sz="1200" dirty="0">
              <a:latin typeface="+mn-lt"/>
              <a:ea typeface="+mn-lt"/>
              <a:cs typeface="+mn-lt"/>
            </a:endParaRPr>
          </a:p>
          <a:p>
            <a:pPr>
              <a:buNone/>
            </a:pPr>
            <a:r>
              <a:rPr lang="en-GB" sz="1200" b="1" dirty="0">
                <a:latin typeface="+mn-lt"/>
                <a:ea typeface="+mn-lt"/>
                <a:cs typeface="+mn-lt"/>
              </a:rPr>
              <a:t>    @ManyToOne</a:t>
            </a:r>
          </a:p>
          <a:p>
            <a:pPr>
              <a:buNone/>
            </a:pPr>
            <a:r>
              <a:rPr lang="en-GB" sz="1200" b="1" dirty="0">
                <a:latin typeface="+mn-lt"/>
                <a:ea typeface="+mn-lt"/>
                <a:cs typeface="+mn-lt"/>
              </a:rPr>
              <a:t>    @JoinColumn(name="idValidity")</a:t>
            </a:r>
          </a:p>
          <a:p>
            <a:pPr>
              <a:buNone/>
            </a:pPr>
            <a:r>
              <a:rPr lang="en-GB" sz="1200" dirty="0">
                <a:latin typeface="+mn-lt"/>
                <a:ea typeface="+mn-lt"/>
                <a:cs typeface="+mn-lt"/>
              </a:rPr>
              <a:t>    private </a:t>
            </a:r>
            <a:r>
              <a:rPr lang="en-GB" sz="1200" dirty="0" err="1">
                <a:latin typeface="+mn-lt"/>
                <a:ea typeface="+mn-lt"/>
                <a:cs typeface="+mn-lt"/>
              </a:rPr>
              <a:t>Validityperiod</a:t>
            </a:r>
            <a:r>
              <a:rPr lang="en-GB" sz="1200" dirty="0">
                <a:latin typeface="+mn-lt"/>
                <a:ea typeface="+mn-lt"/>
                <a:cs typeface="+mn-lt"/>
              </a:rPr>
              <a:t> </a:t>
            </a:r>
            <a:r>
              <a:rPr lang="en-GB" sz="1200" dirty="0" err="1">
                <a:latin typeface="+mn-lt"/>
                <a:ea typeface="+mn-lt"/>
                <a:cs typeface="+mn-lt"/>
              </a:rPr>
              <a:t>validityPeriod</a:t>
            </a:r>
            <a:r>
              <a:rPr lang="en-GB" sz="1200" dirty="0">
                <a:latin typeface="+mn-lt"/>
                <a:ea typeface="+mn-lt"/>
                <a:cs typeface="+mn-lt"/>
              </a:rPr>
              <a:t>;</a:t>
            </a:r>
          </a:p>
          <a:p>
            <a:pPr>
              <a:buNone/>
            </a:pPr>
            <a:r>
              <a:rPr lang="en-GB" sz="1200" dirty="0">
                <a:latin typeface="+mn-lt"/>
                <a:ea typeface="+mn-lt"/>
                <a:cs typeface="+mn-lt"/>
              </a:rPr>
              <a:t>}</a:t>
            </a:r>
          </a:p>
        </p:txBody>
      </p:sp>
      <p:sp>
        <p:nvSpPr>
          <p:cNvPr id="4" name="Rettangolo 3">
            <a:extLst>
              <a:ext uri="{FF2B5EF4-FFF2-40B4-BE49-F238E27FC236}">
                <a16:creationId xmlns:a16="http://schemas.microsoft.com/office/drawing/2014/main" id="{0ED26087-DF21-4077-96A0-B1A058BB1F21}"/>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94873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0691" y="1571945"/>
            <a:ext cx="8311583" cy="4412258"/>
          </a:xfrm>
        </p:spPr>
        <p:txBody>
          <a:bodyPr vert="horz" lIns="91440" tIns="45720" rIns="91440" bIns="45720" rtlCol="0" anchor="t">
            <a:noAutofit/>
          </a:bodyPr>
          <a:lstStyle/>
          <a:p>
            <a:pPr algn="just"/>
            <a:r>
              <a:rPr lang="en-US" sz="1100" b="0" i="0" u="none" strike="noStrike" baseline="0">
                <a:solidFill>
                  <a:srgbClr val="000000"/>
                </a:solidFill>
                <a:latin typeface="Calibri"/>
              </a:rPr>
              <a:t>When the user presses the BUY button, an order is created. The order has an ID and a date and hour of creation. It is associated with the user and with the service package, its validity period and the chosen optional products. It also contains the total value (as in the CONFIRMATION page) and the start date of the subscription. After creating the order, the application bills the customer by calling an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0" i="0" u="none" strike="noStrike" baseline="0">
                <a:solidFill>
                  <a:srgbClr val="000000"/>
                </a:solidFill>
                <a:latin typeface="Calibri"/>
              </a:rPr>
              <a:t>external service. If the external service accepts the billing, the order is marked as valid and a service activation schedule is created for the user. A service activation schedule is a record of the services and optional products to activate for the user with their date of activation and date of deactivation.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0" i="0" u="none" strike="noStrike" baseline="0">
                <a:solidFill>
                  <a:srgbClr val="000000"/>
                </a:solidFill>
                <a:latin typeface="Calibri"/>
              </a:rPr>
              <a:t>If the external service rejects the billing, the order is put in the rejected status and the user is flagged as insolvent. When an insolvent user logs in, the home page also contains the list of rejected orders. The user can select one of such orders, access the CONFIRMATION page, press the BUY button and attempt the payment again. When the same user causes three failed payments, an alert is created in a dedicated auditing table, with the user Id, username, email, and the amount, date and time of the last rejection.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1" i="0" u="none" strike="noStrike" baseline="0">
                <a:latin typeface="Calibri"/>
              </a:rPr>
              <a:t>EMPLOYEE APPLICATION</a:t>
            </a:r>
            <a:r>
              <a:rPr lang="en-US" sz="1100" b="1">
                <a:latin typeface="Calibri"/>
              </a:rPr>
              <a:t> </a:t>
            </a:r>
            <a:endParaRPr lang="en-US" sz="1100" b="1" i="0" u="none" strike="noStrike" baseline="0">
              <a:latin typeface="Calibri" panose="020F0502020204030204" pitchFamily="34" charset="0"/>
            </a:endParaRPr>
          </a:p>
          <a:p>
            <a:pPr algn="just"/>
            <a:r>
              <a:rPr lang="en-US" sz="1100" b="0" i="0" u="none" strike="noStrike" baseline="0">
                <a:solidFill>
                  <a:srgbClr val="000000"/>
                </a:solidFill>
                <a:latin typeface="Calibri"/>
              </a:rPr>
              <a:t>The employee application allows the authorized employees of the telco company to log in. In the Home page, a form allows the creation of service packages, with all the needed data and the possible optional products associated with them. The same page lets the employee create optional products as well.</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algn="just"/>
            <a:r>
              <a:rPr lang="en-US" sz="1100" b="0" i="0" u="none" strike="noStrike" baseline="0">
                <a:solidFill>
                  <a:srgbClr val="000000"/>
                </a:solidFill>
                <a:latin typeface="Calibri"/>
              </a:rPr>
              <a:t>A Sales Report page allows the employee to inspect the essential data about the sales and about the users over the entire lifespan of the application:</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Number of total purchases per package.</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Number of total purchases per package and validity period.</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Total value of sales per package with and without the optional products.</a:t>
            </a:r>
            <a:r>
              <a:rPr lang="en-US" sz="1100">
                <a:solidFill>
                  <a:srgbClr val="000000"/>
                </a:solidFill>
                <a:latin typeface="Calibri"/>
              </a:rPr>
              <a:t> </a:t>
            </a:r>
            <a:endParaRPr lang="en-US" sz="110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Average number of optional products sold together with each service package.</a:t>
            </a:r>
            <a:r>
              <a:rPr lang="en-US" sz="1100">
                <a:solidFill>
                  <a:srgbClr val="000000"/>
                </a:solidFill>
                <a:latin typeface="Calibri"/>
              </a:rPr>
              <a:t> </a:t>
            </a:r>
            <a:endParaRPr lang="en-US" sz="1100">
              <a:solidFill>
                <a:srgbClr val="000000"/>
              </a:solidFill>
              <a:latin typeface="Calibri" panose="020F0502020204030204" pitchFamily="34" charset="0"/>
            </a:endParaRPr>
          </a:p>
          <a:p>
            <a:pPr marL="171450" indent="-171450" algn="just">
              <a:buFont typeface="Arial" charset="2"/>
              <a:buChar char="•"/>
            </a:pPr>
            <a:r>
              <a:rPr lang="en-US" sz="1100">
                <a:solidFill>
                  <a:srgbClr val="000000"/>
                </a:solidFill>
                <a:latin typeface="Calibri"/>
              </a:rPr>
              <a:t>List</a:t>
            </a:r>
            <a:r>
              <a:rPr lang="en-US" sz="1100" b="0" i="0" u="none" strike="noStrike" baseline="0">
                <a:solidFill>
                  <a:srgbClr val="000000"/>
                </a:solidFill>
                <a:latin typeface="Calibri"/>
              </a:rPr>
              <a:t> of insolvent users, suspended orders and alerts.</a:t>
            </a:r>
            <a:r>
              <a:rPr lang="en-US" sz="1100">
                <a:solidFill>
                  <a:srgbClr val="000000"/>
                </a:solidFill>
                <a:latin typeface="Calibri"/>
              </a:rPr>
              <a:t> </a:t>
            </a:r>
            <a:r>
              <a:rPr lang="en-US" sz="1100" b="0" i="0" u="none" strike="noStrike" baseline="0">
                <a:solidFill>
                  <a:srgbClr val="000000"/>
                </a:solidFill>
                <a:latin typeface="Calibri"/>
              </a:rPr>
              <a:t> </a:t>
            </a:r>
            <a:endParaRPr lang="en-US" sz="1100">
              <a:solidFill>
                <a:srgbClr val="000000"/>
              </a:solidFill>
              <a:latin typeface="Calibri" panose="020F0502020204030204" pitchFamily="34" charset="0"/>
            </a:endParaRPr>
          </a:p>
          <a:p>
            <a:pPr marL="171450" indent="-171450" algn="just">
              <a:buFont typeface="Arial" charset="2"/>
              <a:buChar char="•"/>
            </a:pPr>
            <a:r>
              <a:rPr lang="en-US" sz="1100" b="0" i="0" u="none" strike="noStrike" baseline="0">
                <a:solidFill>
                  <a:srgbClr val="000000"/>
                </a:solidFill>
                <a:latin typeface="Calibri"/>
              </a:rPr>
              <a:t>Best seller optional product, i.e. the optional product with the greatest value of sales across all the sold service packages.</a:t>
            </a:r>
            <a:r>
              <a:rPr lang="en-US" sz="1100">
                <a:solidFill>
                  <a:srgbClr val="000000"/>
                </a:solidFill>
                <a:latin typeface="Calibri"/>
              </a:rPr>
              <a:t> </a:t>
            </a:r>
            <a:endParaRPr lang="en-US" sz="1100" b="0" i="0" u="none" strike="noStrike" baseline="0">
              <a:solidFill>
                <a:srgbClr val="000000"/>
              </a:solidFill>
              <a:latin typeface="Calibri" panose="020F0502020204030204" pitchFamily="34" charset="0"/>
            </a:endParaRPr>
          </a:p>
        </p:txBody>
      </p:sp>
      <p:sp>
        <p:nvSpPr>
          <p:cNvPr id="5" name="Rettangolo 3">
            <a:extLst>
              <a:ext uri="{FF2B5EF4-FFF2-40B4-BE49-F238E27FC236}">
                <a16:creationId xmlns:a16="http://schemas.microsoft.com/office/drawing/2014/main" id="{54F955E1-69D2-4F5F-B85F-F35A7CF4016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
        <p:nvSpPr>
          <p:cNvPr id="8" name="Title 1">
            <a:extLst>
              <a:ext uri="{FF2B5EF4-FFF2-40B4-BE49-F238E27FC236}">
                <a16:creationId xmlns:a16="http://schemas.microsoft.com/office/drawing/2014/main" id="{97C6FED8-D650-47DD-9B86-2D2E0354063E}"/>
              </a:ext>
            </a:extLst>
          </p:cNvPr>
          <p:cNvSpPr txBox="1">
            <a:spLocks/>
          </p:cNvSpPr>
          <p:nvPr/>
        </p:nvSpPr>
        <p:spPr>
          <a:xfrm>
            <a:off x="444163" y="250442"/>
            <a:ext cx="8258455" cy="759033"/>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700"/>
              <a:t>Specifications 2/2</a:t>
            </a:r>
          </a:p>
        </p:txBody>
      </p:sp>
    </p:spTree>
    <p:extLst>
      <p:ext uri="{BB962C8B-B14F-4D97-AF65-F5344CB8AC3E}">
        <p14:creationId xmlns:p14="http://schemas.microsoft.com/office/powerpoint/2010/main" val="1151161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a:t>Service Entity</a:t>
            </a:r>
            <a:endParaRPr lang="en-GB" sz="3200">
              <a:cs typeface="Calibri Light"/>
            </a:endParaRPr>
          </a:p>
        </p:txBody>
      </p:sp>
      <p:sp>
        <p:nvSpPr>
          <p:cNvPr id="5" name="Content Placeholder 4"/>
          <p:cNvSpPr>
            <a:spLocks noGrp="1"/>
          </p:cNvSpPr>
          <p:nvPr>
            <p:ph idx="1"/>
          </p:nvPr>
        </p:nvSpPr>
        <p:spPr>
          <a:xfrm>
            <a:off x="288521" y="1404776"/>
            <a:ext cx="4278386" cy="5342021"/>
          </a:xfrm>
        </p:spPr>
        <p:txBody>
          <a:bodyPr vert="horz" lIns="91440" tIns="45720" rIns="91440" bIns="45720" rtlCol="0" anchor="t">
            <a:normAutofit/>
          </a:bodyPr>
          <a:lstStyle/>
          <a:p>
            <a:pPr>
              <a:buNone/>
            </a:pPr>
            <a:r>
              <a:rPr lang="en-GB" sz="1200" i="1" dirty="0">
                <a:latin typeface="Calibri"/>
                <a:ea typeface="+mn-lt"/>
                <a:cs typeface="Calibri"/>
              </a:rPr>
              <a:t>@Entity</a:t>
            </a:r>
            <a:endParaRPr lang="it-IT" sz="1200" i="1" dirty="0">
              <a:latin typeface="Calibri"/>
              <a:ea typeface="+mn-lt"/>
              <a:cs typeface="Calibri"/>
            </a:endParaRPr>
          </a:p>
          <a:p>
            <a:pPr>
              <a:buNone/>
            </a:pPr>
            <a:r>
              <a:rPr lang="en-GB" sz="1200" i="1" dirty="0">
                <a:latin typeface="Calibri"/>
                <a:ea typeface="+mn-lt"/>
                <a:cs typeface="Calibri"/>
              </a:rPr>
              <a:t>@NamedQueries({ </a:t>
            </a:r>
            <a:endParaRPr lang="en-GB" sz="1200" i="1" dirty="0">
              <a:latin typeface="Calibri"/>
              <a:cs typeface="Calibri"/>
            </a:endParaRPr>
          </a:p>
          <a:p>
            <a:pPr>
              <a:buNone/>
            </a:pPr>
            <a:r>
              <a:rPr lang="en-GB" sz="1200" i="1" dirty="0">
                <a:latin typeface="Calibri"/>
                <a:ea typeface="+mn-lt"/>
                <a:cs typeface="Calibri"/>
              </a:rPr>
              <a:t>    @NamedQuery(name = "</a:t>
            </a:r>
            <a:r>
              <a:rPr lang="en-GB" sz="1200" i="1" dirty="0" err="1">
                <a:latin typeface="Calibri"/>
                <a:ea typeface="+mn-lt"/>
                <a:cs typeface="Calibri"/>
              </a:rPr>
              <a:t>Service.findAll</a:t>
            </a:r>
            <a:r>
              <a:rPr lang="en-GB" sz="1200" i="1" dirty="0">
                <a:latin typeface="Calibri"/>
                <a:ea typeface="+mn-lt"/>
                <a:cs typeface="Calibri"/>
              </a:rPr>
              <a:t>", </a:t>
            </a:r>
          </a:p>
          <a:p>
            <a:pPr>
              <a:buNone/>
            </a:pPr>
            <a:r>
              <a:rPr lang="en-GB" sz="1200" i="1" dirty="0">
                <a:latin typeface="Calibri"/>
                <a:ea typeface="+mn-lt"/>
                <a:cs typeface="Calibri"/>
              </a:rPr>
              <a:t>	query = "SELECT s FROM Service s"),</a:t>
            </a:r>
            <a:endParaRPr lang="en-GB" sz="1200" i="1" dirty="0">
              <a:latin typeface="Calibri"/>
              <a:cs typeface="Calibri"/>
            </a:endParaRPr>
          </a:p>
          <a:p>
            <a:pPr>
              <a:buNone/>
            </a:pPr>
            <a:r>
              <a:rPr lang="en-GB" sz="1200" i="1" dirty="0">
                <a:latin typeface="Calibri"/>
                <a:ea typeface="+mn-lt"/>
                <a:cs typeface="Calibri"/>
              </a:rPr>
              <a:t>    @NamedQuery(name = "</a:t>
            </a:r>
            <a:r>
              <a:rPr lang="en-GB" sz="1200" i="1" dirty="0" err="1">
                <a:latin typeface="Calibri"/>
                <a:ea typeface="+mn-lt"/>
                <a:cs typeface="Calibri"/>
              </a:rPr>
              <a:t>Service.findByIds</a:t>
            </a:r>
            <a:r>
              <a:rPr lang="en-GB" sz="1200" i="1" dirty="0">
                <a:latin typeface="Calibri"/>
                <a:ea typeface="+mn-lt"/>
                <a:cs typeface="Calibri"/>
              </a:rPr>
              <a:t>", </a:t>
            </a:r>
          </a:p>
          <a:p>
            <a:pPr>
              <a:buNone/>
            </a:pPr>
            <a:r>
              <a:rPr lang="en-GB" sz="1200" i="1" dirty="0">
                <a:latin typeface="Calibri"/>
                <a:ea typeface="+mn-lt"/>
                <a:cs typeface="Calibri"/>
              </a:rPr>
              <a:t>	query = "SELECT s FROM Service s where s.id in ?1") </a:t>
            </a:r>
            <a:endParaRPr lang="en-GB" sz="1200" i="1" dirty="0">
              <a:latin typeface="Calibri"/>
              <a:cs typeface="Calibri"/>
            </a:endParaRPr>
          </a:p>
          <a:p>
            <a:pPr>
              <a:buNone/>
            </a:pPr>
            <a:r>
              <a:rPr lang="en-GB" sz="1200" i="1" dirty="0">
                <a:latin typeface="Calibri"/>
                <a:ea typeface="+mn-lt"/>
                <a:cs typeface="Calibri"/>
              </a:rPr>
              <a:t>})</a:t>
            </a:r>
          </a:p>
          <a:p>
            <a:pPr>
              <a:buNone/>
            </a:pPr>
            <a:endParaRPr lang="en-GB" sz="1200" i="1" dirty="0">
              <a:latin typeface="Calibri"/>
              <a:cs typeface="Calibri"/>
            </a:endParaRPr>
          </a:p>
          <a:p>
            <a:pPr>
              <a:buNone/>
            </a:pPr>
            <a:r>
              <a:rPr lang="en-GB" sz="1200" i="1" dirty="0">
                <a:latin typeface="Calibri"/>
                <a:ea typeface="+mn-lt"/>
                <a:cs typeface="Calibri"/>
              </a:rPr>
              <a:t>public class Service implements Serializable {</a:t>
            </a:r>
          </a:p>
          <a:p>
            <a:pPr>
              <a:buNone/>
            </a:pPr>
            <a:r>
              <a:rPr lang="en-GB" sz="1200" i="1" dirty="0">
                <a:latin typeface="Calibri"/>
                <a:ea typeface="+mn-lt"/>
                <a:cs typeface="Calibri"/>
              </a:rPr>
              <a:t>    private static final long </a:t>
            </a:r>
            <a:r>
              <a:rPr lang="en-GB" sz="1200" i="1" dirty="0" err="1">
                <a:latin typeface="Calibri"/>
                <a:ea typeface="+mn-lt"/>
                <a:cs typeface="Calibri"/>
              </a:rPr>
              <a:t>serialVersionUID</a:t>
            </a:r>
            <a:r>
              <a:rPr lang="en-GB" sz="1200" i="1" dirty="0">
                <a:latin typeface="Calibri"/>
                <a:ea typeface="+mn-lt"/>
                <a:cs typeface="Calibri"/>
              </a:rPr>
              <a:t> = 1L;</a:t>
            </a:r>
            <a:endParaRPr lang="en-GB" sz="1200" i="1" dirty="0">
              <a:latin typeface="Calibri"/>
              <a:cs typeface="Calibri"/>
            </a:endParaRPr>
          </a:p>
          <a:p>
            <a:pPr>
              <a:buNone/>
            </a:pPr>
            <a:r>
              <a:rPr lang="en-GB" sz="1200" i="1" dirty="0">
                <a:latin typeface="Calibri"/>
                <a:ea typeface="+mn-lt"/>
                <a:cs typeface="Calibri"/>
              </a:rPr>
              <a:t>    </a:t>
            </a:r>
            <a:r>
              <a:rPr lang="en-GB" sz="1200" b="1" i="1" dirty="0">
                <a:latin typeface="Calibri"/>
                <a:ea typeface="+mn-lt"/>
                <a:cs typeface="Calibri"/>
              </a:rPr>
              <a:t>@Id</a:t>
            </a:r>
            <a:endParaRPr lang="en-GB" sz="1200" b="1" i="1" dirty="0">
              <a:latin typeface="Calibri"/>
              <a:cs typeface="Calibri"/>
            </a:endParaRPr>
          </a:p>
          <a:p>
            <a:pPr>
              <a:buNone/>
            </a:pPr>
            <a:r>
              <a:rPr lang="en-GB" sz="1200" b="1" i="1" dirty="0">
                <a:latin typeface="Calibri"/>
                <a:ea typeface="+mn-lt"/>
                <a:cs typeface="Calibri"/>
              </a:rPr>
              <a:t>    @GeneratedValue(strategy = </a:t>
            </a:r>
            <a:r>
              <a:rPr lang="en-GB" sz="1200" b="1" i="1" dirty="0" err="1">
                <a:latin typeface="Calibri"/>
                <a:ea typeface="+mn-lt"/>
                <a:cs typeface="Calibri"/>
              </a:rPr>
              <a:t>GenerationType.IDENTITY</a:t>
            </a:r>
            <a:r>
              <a:rPr lang="en-GB" sz="1200" b="1" i="1" dirty="0">
                <a:latin typeface="Calibri"/>
                <a:ea typeface="+mn-lt"/>
                <a:cs typeface="Calibri"/>
              </a:rPr>
              <a:t>)</a:t>
            </a:r>
            <a:endParaRPr lang="en-GB" sz="1200" b="1" i="1" dirty="0">
              <a:latin typeface="Calibri"/>
              <a:cs typeface="Calibri"/>
            </a:endParaRPr>
          </a:p>
          <a:p>
            <a:pPr>
              <a:buNone/>
            </a:pPr>
            <a:r>
              <a:rPr lang="en-GB" sz="1200" i="1" dirty="0">
                <a:latin typeface="Calibri"/>
                <a:ea typeface="+mn-lt"/>
                <a:cs typeface="Calibri"/>
              </a:rPr>
              <a:t>    private int id;</a:t>
            </a:r>
          </a:p>
          <a:p>
            <a:pPr>
              <a:buNone/>
            </a:pPr>
            <a:r>
              <a:rPr lang="en-GB" sz="1200" i="1" dirty="0">
                <a:latin typeface="Calibri"/>
                <a:ea typeface="+mn-lt"/>
                <a:cs typeface="Calibri"/>
              </a:rPr>
              <a:t>    private float </a:t>
            </a:r>
            <a:r>
              <a:rPr lang="en-GB" sz="1200" i="1" dirty="0" err="1">
                <a:latin typeface="Calibri"/>
                <a:ea typeface="+mn-lt"/>
                <a:cs typeface="Calibri"/>
              </a:rPr>
              <a:t>feeGiga</a:t>
            </a:r>
            <a:r>
              <a:rPr lang="en-GB" sz="1200" i="1" dirty="0">
                <a:latin typeface="Calibri"/>
                <a:ea typeface="+mn-lt"/>
                <a:cs typeface="Calibri"/>
              </a:rPr>
              <a:t>;</a:t>
            </a:r>
            <a:endParaRPr lang="en-GB" sz="1200" i="1" dirty="0">
              <a:latin typeface="Calibri"/>
              <a:cs typeface="Calibri"/>
            </a:endParaRPr>
          </a:p>
          <a:p>
            <a:pPr>
              <a:buNone/>
            </a:pPr>
            <a:r>
              <a:rPr lang="en-GB" sz="1200" i="1" dirty="0">
                <a:latin typeface="Calibri"/>
                <a:ea typeface="+mn-lt"/>
                <a:cs typeface="Calibri"/>
              </a:rPr>
              <a:t>    private float </a:t>
            </a:r>
            <a:r>
              <a:rPr lang="en-GB" sz="1200" i="1" dirty="0" err="1">
                <a:latin typeface="Calibri"/>
                <a:ea typeface="+mn-lt"/>
                <a:cs typeface="Calibri"/>
              </a:rPr>
              <a:t>feeMinutes</a:t>
            </a:r>
            <a:r>
              <a:rPr lang="en-GB" sz="1200" i="1" dirty="0">
                <a:latin typeface="Calibri"/>
                <a:ea typeface="+mn-lt"/>
                <a:cs typeface="Calibri"/>
              </a:rPr>
              <a:t>;</a:t>
            </a:r>
            <a:endParaRPr lang="en-GB" sz="1200" i="1" dirty="0">
              <a:latin typeface="Calibri"/>
              <a:cs typeface="Calibri"/>
            </a:endParaRPr>
          </a:p>
          <a:p>
            <a:pPr>
              <a:buNone/>
            </a:pPr>
            <a:r>
              <a:rPr lang="en-GB" sz="1200" i="1" dirty="0">
                <a:latin typeface="Calibri"/>
                <a:ea typeface="+mn-lt"/>
                <a:cs typeface="Calibri"/>
              </a:rPr>
              <a:t>    private float </a:t>
            </a:r>
            <a:r>
              <a:rPr lang="en-GB" sz="1200" i="1" dirty="0" err="1">
                <a:latin typeface="Calibri"/>
                <a:ea typeface="+mn-lt"/>
                <a:cs typeface="Calibri"/>
              </a:rPr>
              <a:t>feeSms</a:t>
            </a:r>
            <a:r>
              <a:rPr lang="en-GB" sz="1200" i="1" dirty="0">
                <a:latin typeface="Calibri"/>
                <a:ea typeface="+mn-lt"/>
                <a:cs typeface="Calibri"/>
              </a:rPr>
              <a:t>;</a:t>
            </a:r>
            <a:endParaRPr lang="en-GB" sz="1200" i="1" dirty="0">
              <a:latin typeface="Calibri"/>
              <a:cs typeface="Calibri"/>
            </a:endParaRPr>
          </a:p>
          <a:p>
            <a:pPr>
              <a:buNone/>
            </a:pPr>
            <a:r>
              <a:rPr lang="en-GB" sz="1200" i="1" dirty="0">
                <a:latin typeface="Calibri"/>
                <a:ea typeface="+mn-lt"/>
                <a:cs typeface="Calibri"/>
              </a:rPr>
              <a:t>    private float giga;</a:t>
            </a:r>
            <a:endParaRPr lang="en-GB" sz="1200" i="1" dirty="0">
              <a:latin typeface="Calibri"/>
              <a:cs typeface="Calibri"/>
            </a:endParaRPr>
          </a:p>
          <a:p>
            <a:pPr>
              <a:buNone/>
            </a:pPr>
            <a:r>
              <a:rPr lang="en-GB" sz="1200" i="1" dirty="0">
                <a:latin typeface="Calibri"/>
                <a:ea typeface="+mn-lt"/>
                <a:cs typeface="Calibri"/>
              </a:rPr>
              <a:t>    private int minutes;</a:t>
            </a:r>
            <a:endParaRPr lang="en-GB" sz="1200" i="1" dirty="0">
              <a:latin typeface="Calibri"/>
              <a:cs typeface="Calibri"/>
            </a:endParaRPr>
          </a:p>
          <a:p>
            <a:pPr>
              <a:buNone/>
            </a:pPr>
            <a:r>
              <a:rPr lang="en-GB" sz="1200" i="1" dirty="0">
                <a:latin typeface="Calibri"/>
                <a:ea typeface="+mn-lt"/>
                <a:cs typeface="Calibri"/>
              </a:rPr>
              <a:t>    private int </a:t>
            </a:r>
            <a:r>
              <a:rPr lang="en-GB" sz="1200" i="1" dirty="0" err="1">
                <a:latin typeface="Calibri"/>
                <a:ea typeface="+mn-lt"/>
                <a:cs typeface="Calibri"/>
              </a:rPr>
              <a:t>sms</a:t>
            </a:r>
            <a:r>
              <a:rPr lang="en-GB" sz="1200" i="1" dirty="0">
                <a:latin typeface="Calibri"/>
                <a:ea typeface="+mn-lt"/>
                <a:cs typeface="Calibri"/>
              </a:rPr>
              <a:t>;</a:t>
            </a:r>
          </a:p>
          <a:p>
            <a:r>
              <a:rPr lang="en-GB" sz="1200" i="1" dirty="0">
                <a:latin typeface="Calibri"/>
                <a:ea typeface="+mn-lt"/>
                <a:cs typeface="Calibri"/>
              </a:rPr>
              <a:t>    private String type;</a:t>
            </a:r>
          </a:p>
          <a:p>
            <a:pPr>
              <a:buNone/>
            </a:pPr>
            <a:endParaRPr lang="en-GB" sz="1400" i="1" dirty="0">
              <a:latin typeface="Calibri"/>
              <a:ea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686300" y="2639342"/>
            <a:ext cx="4457700"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288"/>
              </a:spcBef>
              <a:buNone/>
            </a:pPr>
            <a:r>
              <a:rPr lang="en-GB" sz="1200" i="1" dirty="0">
                <a:latin typeface="Calibri"/>
                <a:ea typeface="+mn-lt"/>
                <a:cs typeface="Calibri"/>
              </a:rPr>
              <a:t>  </a:t>
            </a:r>
            <a:r>
              <a:rPr lang="en-GB" sz="1200" b="1" i="1" dirty="0">
                <a:latin typeface="Calibri"/>
                <a:ea typeface="+mn-lt"/>
                <a:cs typeface="Calibri"/>
              </a:rPr>
              <a:t>  @OneToMany(mappedBy = "service")</a:t>
            </a: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PackageService</a:t>
            </a:r>
            <a:r>
              <a:rPr lang="en-GB" sz="1200" i="1" dirty="0">
                <a:latin typeface="Calibri"/>
                <a:ea typeface="+mn-lt"/>
                <a:cs typeface="Calibri"/>
              </a:rPr>
              <a:t>&gt; </a:t>
            </a:r>
            <a:r>
              <a:rPr lang="en-GB" sz="1200" i="1" dirty="0" err="1">
                <a:latin typeface="Calibri"/>
                <a:ea typeface="+mn-lt"/>
                <a:cs typeface="Calibri"/>
              </a:rPr>
              <a:t>packageServices</a:t>
            </a:r>
            <a:r>
              <a:rPr lang="en-GB" sz="1200" i="1" dirty="0">
                <a:latin typeface="Calibri"/>
                <a:ea typeface="+mn-lt"/>
                <a:cs typeface="Calibri"/>
              </a:rPr>
              <a:t>;</a:t>
            </a:r>
          </a:p>
          <a:p>
            <a:pPr>
              <a:lnSpc>
                <a:spcPct val="100000"/>
              </a:lnSpc>
              <a:spcBef>
                <a:spcPts val="288"/>
              </a:spcBef>
              <a:buNone/>
            </a:pPr>
            <a:endParaRPr lang="en-GB" sz="1200" i="1" dirty="0">
              <a:latin typeface="Calibri"/>
              <a:ea typeface="+mn-lt"/>
              <a:cs typeface="Calibri"/>
            </a:endParaRPr>
          </a:p>
          <a:p>
            <a:pPr>
              <a:lnSpc>
                <a:spcPct val="100000"/>
              </a:lnSpc>
              <a:spcBef>
                <a:spcPts val="288"/>
              </a:spcBef>
              <a:buNone/>
            </a:pPr>
            <a:r>
              <a:rPr lang="en-GB" sz="1200" i="1" dirty="0">
                <a:latin typeface="Calibri"/>
                <a:ea typeface="+mn-lt"/>
                <a:cs typeface="Calibri"/>
              </a:rPr>
              <a:t>    </a:t>
            </a:r>
            <a:r>
              <a:rPr lang="en-GB" sz="1200" b="1" i="1" dirty="0">
                <a:latin typeface="Calibri"/>
                <a:ea typeface="+mn-lt"/>
                <a:cs typeface="Calibri"/>
              </a:rPr>
              <a:t>@ManyToMany</a:t>
            </a:r>
          </a:p>
          <a:p>
            <a:pPr>
              <a:lnSpc>
                <a:spcPct val="100000"/>
              </a:lnSpc>
              <a:spcBef>
                <a:spcPts val="288"/>
              </a:spcBef>
              <a:buNone/>
            </a:pPr>
            <a:r>
              <a:rPr lang="en-GB" sz="1200" b="1" i="1" dirty="0">
                <a:latin typeface="Calibri"/>
                <a:ea typeface="+mn-lt"/>
                <a:cs typeface="Calibri"/>
              </a:rPr>
              <a:t>    @JoinTable(name = "</a:t>
            </a:r>
            <a:r>
              <a:rPr lang="en-GB" sz="1200" b="1" i="1" dirty="0" err="1">
                <a:latin typeface="Calibri"/>
                <a:ea typeface="+mn-lt"/>
                <a:cs typeface="Calibri"/>
              </a:rPr>
              <a:t>package_service</a:t>
            </a:r>
            <a:r>
              <a:rPr lang="en-GB" sz="1200" b="1" i="1" dirty="0">
                <a:latin typeface="Calibri"/>
                <a:ea typeface="+mn-lt"/>
                <a:cs typeface="Calibri"/>
              </a:rPr>
              <a:t>“</a:t>
            </a:r>
          </a:p>
          <a:p>
            <a:pPr>
              <a:lnSpc>
                <a:spcPct val="100000"/>
              </a:lnSpc>
              <a:spcBef>
                <a:spcPts val="288"/>
              </a:spcBef>
              <a:buNone/>
            </a:pPr>
            <a:r>
              <a:rPr lang="en-GB" sz="1200" b="1" i="1" dirty="0">
                <a:latin typeface="Calibri"/>
                <a:ea typeface="+mn-lt"/>
                <a:cs typeface="Calibri"/>
              </a:rPr>
              <a:t>	, </a:t>
            </a:r>
            <a:r>
              <a:rPr lang="en-GB" sz="1200" b="1" i="1" dirty="0" err="1">
                <a:latin typeface="Calibri"/>
                <a:ea typeface="+mn-lt"/>
                <a:cs typeface="Calibri"/>
              </a:rPr>
              <a:t>joinColumns</a:t>
            </a:r>
            <a:r>
              <a:rPr lang="en-GB" sz="1200" b="1" i="1" dirty="0">
                <a:latin typeface="Calibri"/>
                <a:ea typeface="+mn-lt"/>
                <a:cs typeface="Calibri"/>
              </a:rPr>
              <a:t> = { @JoinColumn(name = "</a:t>
            </a:r>
            <a:r>
              <a:rPr lang="en-GB" sz="1200" b="1" i="1" dirty="0" err="1">
                <a:latin typeface="Calibri"/>
                <a:ea typeface="+mn-lt"/>
                <a:cs typeface="Calibri"/>
              </a:rPr>
              <a:t>idService</a:t>
            </a:r>
            <a:r>
              <a:rPr lang="en-GB" sz="1200" b="1" i="1" dirty="0">
                <a:latin typeface="Calibri"/>
                <a:ea typeface="+mn-lt"/>
                <a:cs typeface="Calibri"/>
              </a:rPr>
              <a:t>")}</a:t>
            </a:r>
          </a:p>
          <a:p>
            <a:pPr>
              <a:lnSpc>
                <a:spcPct val="100000"/>
              </a:lnSpc>
              <a:spcBef>
                <a:spcPts val="288"/>
              </a:spcBef>
              <a:buNone/>
            </a:pPr>
            <a:r>
              <a:rPr lang="en-GB" sz="1200" b="1" i="1" dirty="0">
                <a:latin typeface="Calibri"/>
                <a:ea typeface="+mn-lt"/>
                <a:cs typeface="Calibri"/>
              </a:rPr>
              <a:t>	, </a:t>
            </a:r>
            <a:r>
              <a:rPr lang="en-GB" sz="1200" b="1" i="1" dirty="0" err="1">
                <a:latin typeface="Calibri"/>
                <a:ea typeface="+mn-lt"/>
                <a:cs typeface="Calibri"/>
              </a:rPr>
              <a:t>inverseJoinColumns</a:t>
            </a:r>
            <a:r>
              <a:rPr lang="en-GB" sz="1200" b="1" i="1" dirty="0">
                <a:latin typeface="Calibri"/>
                <a:ea typeface="+mn-lt"/>
                <a:cs typeface="Calibri"/>
              </a:rPr>
              <a:t> = {@JoinColumn(name = "</a:t>
            </a:r>
            <a:r>
              <a:rPr lang="en-GB" sz="1200" b="1" i="1" dirty="0" err="1">
                <a:latin typeface="Calibri"/>
                <a:ea typeface="+mn-lt"/>
                <a:cs typeface="Calibri"/>
              </a:rPr>
              <a:t>idPackage</a:t>
            </a:r>
            <a:r>
              <a:rPr lang="en-GB" sz="1200" b="1" i="1" dirty="0">
                <a:latin typeface="Calibri"/>
                <a:ea typeface="+mn-lt"/>
                <a:cs typeface="Calibri"/>
              </a:rPr>
              <a:t>") })</a:t>
            </a: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PackageData</a:t>
            </a:r>
            <a:r>
              <a:rPr lang="en-GB" sz="1200" i="1" dirty="0">
                <a:latin typeface="Calibri"/>
                <a:ea typeface="+mn-lt"/>
                <a:cs typeface="Calibri"/>
              </a:rPr>
              <a:t>&gt; </a:t>
            </a:r>
            <a:r>
              <a:rPr lang="en-GB" sz="1200" i="1" dirty="0" err="1">
                <a:latin typeface="Calibri"/>
                <a:ea typeface="+mn-lt"/>
                <a:cs typeface="Calibri"/>
              </a:rPr>
              <a:t>packageData</a:t>
            </a:r>
            <a:r>
              <a:rPr lang="en-GB" sz="1200" i="1" dirty="0">
                <a:latin typeface="Calibri"/>
                <a:ea typeface="+mn-lt"/>
                <a:cs typeface="Calibri"/>
              </a:rPr>
              <a:t>;</a:t>
            </a:r>
            <a:endParaRPr lang="en-GB" sz="1200" i="1" dirty="0">
              <a:latin typeface="Calibri"/>
              <a:cs typeface="Calibri"/>
            </a:endParaRPr>
          </a:p>
          <a:p>
            <a:pPr>
              <a:lnSpc>
                <a:spcPct val="100000"/>
              </a:lnSpc>
              <a:spcBef>
                <a:spcPts val="288"/>
              </a:spcBef>
              <a:buFont typeface="Arial" panose="020B0604020202020204" pitchFamily="34" charset="0"/>
              <a:buNone/>
            </a:pPr>
            <a:r>
              <a:rPr lang="en-GB" sz="1200" i="1" dirty="0">
                <a:latin typeface="Calibri"/>
                <a:ea typeface="+mn-lt"/>
                <a:cs typeface="Calibri"/>
              </a:rPr>
              <a:t>}</a:t>
            </a:r>
            <a:endParaRPr lang="en-GB" sz="1200" i="1" dirty="0">
              <a:latin typeface="Calibri"/>
              <a:cs typeface="Calibri"/>
            </a:endParaRPr>
          </a:p>
          <a:p>
            <a:pPr>
              <a:buFont typeface="Arial" panose="020B0604020202020204" pitchFamily="34" charset="0"/>
              <a:buNone/>
            </a:pPr>
            <a:endParaRPr lang="en-GB" sz="1400" i="1" dirty="0">
              <a:latin typeface="Calibri"/>
              <a:cs typeface="Calibri"/>
            </a:endParaRPr>
          </a:p>
        </p:txBody>
      </p:sp>
      <p:sp>
        <p:nvSpPr>
          <p:cNvPr id="6" name="Rettangolo 3">
            <a:extLst>
              <a:ext uri="{FF2B5EF4-FFF2-40B4-BE49-F238E27FC236}">
                <a16:creationId xmlns:a16="http://schemas.microsoft.com/office/drawing/2014/main" id="{2D42504F-A212-45E9-BCAE-F0119CD036F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0548648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UserData</a:t>
            </a:r>
            <a:r>
              <a:rPr lang="en-GB" sz="3200"/>
              <a:t> Entity</a:t>
            </a:r>
            <a:endParaRPr lang="en-GB" sz="3200">
              <a:cs typeface="Calibri Light"/>
            </a:endParaRPr>
          </a:p>
        </p:txBody>
      </p:sp>
      <p:sp>
        <p:nvSpPr>
          <p:cNvPr id="5" name="Content Placeholder 4"/>
          <p:cNvSpPr>
            <a:spLocks noGrp="1"/>
          </p:cNvSpPr>
          <p:nvPr>
            <p:ph idx="1"/>
          </p:nvPr>
        </p:nvSpPr>
        <p:spPr>
          <a:xfrm>
            <a:off x="288521" y="1404776"/>
            <a:ext cx="5571440" cy="5342021"/>
          </a:xfrm>
        </p:spPr>
        <p:txBody>
          <a:bodyPr vert="horz" lIns="91440" tIns="45720" rIns="91440" bIns="45720" rtlCol="0" anchor="t">
            <a:normAutofit/>
          </a:bodyPr>
          <a:lstStyle/>
          <a:p>
            <a:pPr>
              <a:buNone/>
            </a:pPr>
            <a:r>
              <a:rPr lang="en-GB" sz="1200" i="1" dirty="0">
                <a:latin typeface="Calibri"/>
                <a:ea typeface="+mn-lt"/>
                <a:cs typeface="Calibri"/>
              </a:rPr>
              <a:t>@Entity</a:t>
            </a:r>
            <a:endParaRPr lang="it-IT" i="1" dirty="0">
              <a:latin typeface="Calibri"/>
              <a:ea typeface="+mn-lt"/>
              <a:cs typeface="Calibri"/>
            </a:endParaRPr>
          </a:p>
          <a:p>
            <a:pPr>
              <a:buNone/>
            </a:pPr>
            <a:r>
              <a:rPr lang="en-GB" sz="1200" i="1" dirty="0">
                <a:latin typeface="Calibri"/>
                <a:ea typeface="+mn-lt"/>
                <a:cs typeface="Calibri"/>
              </a:rPr>
              <a:t>@Table(name="user_data")</a:t>
            </a:r>
            <a:endParaRPr lang="en-GB" i="1" dirty="0">
              <a:latin typeface="Calibri"/>
              <a:cs typeface="Calibri"/>
            </a:endParaRPr>
          </a:p>
          <a:p>
            <a:pPr>
              <a:buNone/>
            </a:pPr>
            <a:r>
              <a:rPr lang="en-GB" sz="1200" i="1" dirty="0">
                <a:latin typeface="Calibri"/>
                <a:ea typeface="+mn-lt"/>
                <a:cs typeface="Calibri"/>
              </a:rPr>
              <a:t>@NamedQueries({</a:t>
            </a:r>
            <a:endParaRPr lang="en-GB" i="1" dirty="0">
              <a:latin typeface="Calibri"/>
              <a:ea typeface="+mn-lt"/>
              <a:cs typeface="Calibri"/>
            </a:endParaRPr>
          </a:p>
          <a:p>
            <a:pPr>
              <a:buNone/>
            </a:pPr>
            <a:r>
              <a:rPr lang="en-GB" sz="1200" i="1" dirty="0">
                <a:latin typeface="Calibri"/>
                <a:ea typeface="+mn-lt"/>
                <a:cs typeface="Calibri"/>
              </a:rPr>
              <a:t>    @NamedQuery(name="UserData.findAll", </a:t>
            </a:r>
          </a:p>
          <a:p>
            <a:pPr>
              <a:buNone/>
            </a:pPr>
            <a:r>
              <a:rPr lang="en-GB" sz="1200" i="1" dirty="0">
                <a:latin typeface="Calibri"/>
                <a:ea typeface="+mn-lt"/>
                <a:cs typeface="Calibri"/>
              </a:rPr>
              <a:t>	query="SELECT u FROM </a:t>
            </a:r>
            <a:r>
              <a:rPr lang="en-GB" sz="1200" i="1" dirty="0" err="1">
                <a:latin typeface="Calibri"/>
                <a:ea typeface="+mn-lt"/>
                <a:cs typeface="Calibri"/>
              </a:rPr>
              <a:t>UserData</a:t>
            </a:r>
            <a:r>
              <a:rPr lang="en-GB" sz="1200" i="1" dirty="0">
                <a:latin typeface="Calibri"/>
                <a:ea typeface="+mn-lt"/>
                <a:cs typeface="Calibri"/>
              </a:rPr>
              <a:t> u"),</a:t>
            </a:r>
            <a:endParaRPr lang="en-GB" i="1" dirty="0">
              <a:latin typeface="Calibri"/>
              <a:cs typeface="Calibri"/>
            </a:endParaRPr>
          </a:p>
          <a:p>
            <a:pPr>
              <a:buNone/>
            </a:pPr>
            <a:r>
              <a:rPr lang="en-GB" sz="1200" i="1" dirty="0">
                <a:latin typeface="Calibri"/>
                <a:ea typeface="+mn-lt"/>
                <a:cs typeface="Calibri"/>
              </a:rPr>
              <a:t>    @NamedQuery(name = "</a:t>
            </a:r>
            <a:r>
              <a:rPr lang="en-GB" sz="1200" i="1" dirty="0" err="1">
                <a:latin typeface="Calibri"/>
                <a:ea typeface="+mn-lt"/>
                <a:cs typeface="Calibri"/>
              </a:rPr>
              <a:t>UserData.checkCredentials</a:t>
            </a:r>
            <a:r>
              <a:rPr lang="en-GB" sz="1200" i="1" dirty="0">
                <a:latin typeface="Calibri"/>
                <a:ea typeface="+mn-lt"/>
                <a:cs typeface="Calibri"/>
              </a:rPr>
              <a:t>", </a:t>
            </a:r>
          </a:p>
          <a:p>
            <a:pPr>
              <a:buNone/>
            </a:pPr>
            <a:r>
              <a:rPr lang="en-GB" sz="1200" i="1" dirty="0">
                <a:latin typeface="Calibri"/>
                <a:ea typeface="+mn-lt"/>
                <a:cs typeface="Calibri"/>
              </a:rPr>
              <a:t>	query = "SELECT u FROM </a:t>
            </a:r>
            <a:r>
              <a:rPr lang="en-GB" sz="1200" i="1" dirty="0" err="1">
                <a:latin typeface="Calibri"/>
                <a:ea typeface="+mn-lt"/>
                <a:cs typeface="Calibri"/>
              </a:rPr>
              <a:t>UserData</a:t>
            </a:r>
            <a:r>
              <a:rPr lang="en-GB" sz="1200" i="1" dirty="0">
                <a:latin typeface="Calibri"/>
                <a:ea typeface="+mn-lt"/>
                <a:cs typeface="Calibri"/>
              </a:rPr>
              <a:t> u WHERE </a:t>
            </a:r>
            <a:r>
              <a:rPr lang="en-GB" sz="1200" i="1" dirty="0" err="1">
                <a:latin typeface="Calibri"/>
                <a:ea typeface="+mn-lt"/>
                <a:cs typeface="Calibri"/>
              </a:rPr>
              <a:t>u.mail</a:t>
            </a:r>
            <a:r>
              <a:rPr lang="en-GB" sz="1200" i="1" dirty="0">
                <a:latin typeface="Calibri"/>
                <a:ea typeface="+mn-lt"/>
                <a:cs typeface="Calibri"/>
              </a:rPr>
              <a:t> = ?1 and </a:t>
            </a:r>
            <a:r>
              <a:rPr lang="en-GB" sz="1200" i="1" dirty="0" err="1">
                <a:latin typeface="Calibri"/>
                <a:ea typeface="+mn-lt"/>
                <a:cs typeface="Calibri"/>
              </a:rPr>
              <a:t>u.password</a:t>
            </a:r>
            <a:r>
              <a:rPr lang="en-GB" sz="1200" i="1" dirty="0">
                <a:latin typeface="Calibri"/>
                <a:ea typeface="+mn-lt"/>
                <a:cs typeface="Calibri"/>
              </a:rPr>
              <a:t> = ?2"),</a:t>
            </a:r>
            <a:endParaRPr lang="en-GB" i="1" dirty="0">
              <a:latin typeface="Calibri"/>
              <a:ea typeface="+mn-lt"/>
              <a:cs typeface="Calibri"/>
            </a:endParaRPr>
          </a:p>
          <a:p>
            <a:pPr>
              <a:buNone/>
            </a:pPr>
            <a:r>
              <a:rPr lang="en-GB" sz="1200" i="1" dirty="0">
                <a:latin typeface="Calibri"/>
                <a:ea typeface="+mn-lt"/>
                <a:cs typeface="Calibri"/>
              </a:rPr>
              <a:t>    @NamedQuery(name= "</a:t>
            </a:r>
            <a:r>
              <a:rPr lang="en-GB" sz="1200" i="1" dirty="0" err="1">
                <a:latin typeface="Calibri"/>
                <a:ea typeface="+mn-lt"/>
                <a:cs typeface="Calibri"/>
              </a:rPr>
              <a:t>UserData.findAllInsolvent</a:t>
            </a:r>
            <a:r>
              <a:rPr lang="en-GB" sz="1200" i="1" dirty="0">
                <a:latin typeface="Calibri"/>
                <a:ea typeface="+mn-lt"/>
                <a:cs typeface="Calibri"/>
              </a:rPr>
              <a:t>",</a:t>
            </a:r>
          </a:p>
          <a:p>
            <a:pPr>
              <a:buNone/>
            </a:pPr>
            <a:r>
              <a:rPr lang="en-GB" sz="1200" i="1" dirty="0">
                <a:latin typeface="Calibri"/>
                <a:ea typeface="+mn-lt"/>
                <a:cs typeface="Calibri"/>
              </a:rPr>
              <a:t>	 query= "SELECT u FROM </a:t>
            </a:r>
            <a:r>
              <a:rPr lang="en-GB" sz="1200" i="1" dirty="0" err="1">
                <a:latin typeface="Calibri"/>
                <a:ea typeface="+mn-lt"/>
                <a:cs typeface="Calibri"/>
              </a:rPr>
              <a:t>UserData</a:t>
            </a:r>
            <a:r>
              <a:rPr lang="en-GB" sz="1200" i="1" dirty="0">
                <a:latin typeface="Calibri"/>
                <a:ea typeface="+mn-lt"/>
                <a:cs typeface="Calibri"/>
              </a:rPr>
              <a:t> u WHERE </a:t>
            </a:r>
            <a:r>
              <a:rPr lang="en-GB" sz="1200" i="1" dirty="0" err="1">
                <a:latin typeface="Calibri"/>
                <a:ea typeface="+mn-lt"/>
                <a:cs typeface="Calibri"/>
              </a:rPr>
              <a:t>u.isInsolvent</a:t>
            </a:r>
            <a:r>
              <a:rPr lang="en-GB" sz="1200" i="1" dirty="0">
                <a:latin typeface="Calibri"/>
                <a:ea typeface="+mn-lt"/>
                <a:cs typeface="Calibri"/>
              </a:rPr>
              <a:t> = true")</a:t>
            </a:r>
            <a:endParaRPr lang="en-GB" i="1" dirty="0">
              <a:latin typeface="Calibri"/>
              <a:ea typeface="+mn-lt"/>
              <a:cs typeface="Calibri"/>
            </a:endParaRPr>
          </a:p>
          <a:p>
            <a:pPr>
              <a:buNone/>
            </a:pPr>
            <a:r>
              <a:rPr lang="en-GB" sz="1200" i="1" dirty="0">
                <a:latin typeface="Calibri"/>
                <a:ea typeface="+mn-lt"/>
                <a:cs typeface="Calibri"/>
              </a:rPr>
              <a:t>})</a:t>
            </a:r>
            <a:endParaRPr lang="en-GB" i="1" dirty="0">
              <a:latin typeface="Calibri"/>
              <a:ea typeface="+mn-lt"/>
              <a:cs typeface="Calibri"/>
            </a:endParaRPr>
          </a:p>
          <a:p>
            <a:pPr>
              <a:buNone/>
            </a:pPr>
            <a:r>
              <a:rPr lang="en-GB" sz="1200" i="1" dirty="0">
                <a:latin typeface="Calibri"/>
                <a:ea typeface="+mn-lt"/>
                <a:cs typeface="Calibri"/>
              </a:rPr>
              <a:t>public class </a:t>
            </a:r>
            <a:r>
              <a:rPr lang="en-GB" sz="1200" i="1" dirty="0" err="1">
                <a:latin typeface="Calibri"/>
                <a:ea typeface="+mn-lt"/>
                <a:cs typeface="Calibri"/>
              </a:rPr>
              <a:t>UserData</a:t>
            </a:r>
            <a:r>
              <a:rPr lang="en-GB" sz="1200" i="1" dirty="0">
                <a:latin typeface="Calibri"/>
                <a:ea typeface="+mn-lt"/>
                <a:cs typeface="Calibri"/>
              </a:rPr>
              <a:t> implements Serializable {</a:t>
            </a:r>
            <a:endParaRPr lang="en-GB" i="1" dirty="0">
              <a:latin typeface="Calibri"/>
              <a:ea typeface="+mn-lt"/>
              <a:cs typeface="Calibri"/>
            </a:endParaRPr>
          </a:p>
          <a:p>
            <a:pPr>
              <a:buNone/>
            </a:pPr>
            <a:r>
              <a:rPr lang="en-GB" sz="1200" i="1" dirty="0">
                <a:latin typeface="Calibri"/>
                <a:ea typeface="+mn-lt"/>
                <a:cs typeface="Calibri"/>
              </a:rPr>
              <a:t>    private static final long </a:t>
            </a:r>
            <a:r>
              <a:rPr lang="en-GB" sz="1200" i="1" dirty="0" err="1">
                <a:latin typeface="Calibri"/>
                <a:ea typeface="+mn-lt"/>
                <a:cs typeface="Calibri"/>
              </a:rPr>
              <a:t>serialVersionUID</a:t>
            </a:r>
            <a:r>
              <a:rPr lang="en-GB" sz="1200" i="1" dirty="0">
                <a:latin typeface="Calibri"/>
                <a:ea typeface="+mn-lt"/>
                <a:cs typeface="Calibri"/>
              </a:rPr>
              <a:t> = 1L;</a:t>
            </a:r>
            <a:endParaRPr lang="en-GB" i="1" dirty="0">
              <a:latin typeface="Calibri"/>
              <a:ea typeface="+mn-lt"/>
              <a:cs typeface="Calibri"/>
            </a:endParaRPr>
          </a:p>
          <a:p>
            <a:pPr>
              <a:buNone/>
            </a:pPr>
            <a:r>
              <a:rPr lang="en-GB" sz="1200" i="1" dirty="0">
                <a:latin typeface="Calibri"/>
                <a:ea typeface="+mn-lt"/>
                <a:cs typeface="Calibri"/>
              </a:rPr>
              <a:t>    </a:t>
            </a:r>
            <a:r>
              <a:rPr lang="en-GB" sz="1200" b="1" i="1" dirty="0">
                <a:latin typeface="Calibri"/>
                <a:ea typeface="+mn-lt"/>
                <a:cs typeface="Calibri"/>
              </a:rPr>
              <a:t>@Id</a:t>
            </a:r>
            <a:endParaRPr lang="en-GB" b="1" i="1" dirty="0">
              <a:latin typeface="Calibri"/>
              <a:ea typeface="+mn-lt"/>
              <a:cs typeface="Calibri"/>
            </a:endParaRPr>
          </a:p>
          <a:p>
            <a:pPr>
              <a:buNone/>
            </a:pPr>
            <a:r>
              <a:rPr lang="en-GB" sz="1200" b="1" i="1" dirty="0">
                <a:latin typeface="Calibri"/>
                <a:ea typeface="+mn-lt"/>
                <a:cs typeface="Calibri"/>
              </a:rPr>
              <a:t>    @GeneratedValue(strategy=GenerationType.IDENTITY)</a:t>
            </a:r>
            <a:endParaRPr lang="en-GB" b="1" i="1" dirty="0">
              <a:latin typeface="Calibri"/>
              <a:ea typeface="+mn-lt"/>
              <a:cs typeface="Calibri"/>
            </a:endParaRPr>
          </a:p>
          <a:p>
            <a:pPr>
              <a:buNone/>
            </a:pPr>
            <a:r>
              <a:rPr lang="en-GB" sz="1200" i="1" dirty="0">
                <a:latin typeface="Calibri"/>
                <a:ea typeface="+mn-lt"/>
                <a:cs typeface="Calibri"/>
              </a:rPr>
              <a:t>    private int id;</a:t>
            </a:r>
            <a:endParaRPr lang="en-GB" i="1" dirty="0">
              <a:latin typeface="Calibri"/>
              <a:ea typeface="+mn-lt"/>
              <a:cs typeface="Calibri"/>
            </a:endParaRPr>
          </a:p>
          <a:p>
            <a:pPr>
              <a:buNone/>
            </a:pPr>
            <a:r>
              <a:rPr lang="en-GB" sz="1200" i="1" dirty="0">
                <a:latin typeface="Calibri"/>
                <a:ea typeface="+mn-lt"/>
                <a:cs typeface="Calibri"/>
              </a:rPr>
              <a:t>    private </a:t>
            </a:r>
            <a:r>
              <a:rPr lang="en-GB" sz="1200" i="1" dirty="0" err="1">
                <a:latin typeface="Calibri"/>
                <a:ea typeface="+mn-lt"/>
                <a:cs typeface="Calibri"/>
              </a:rPr>
              <a:t>boolean</a:t>
            </a:r>
            <a:r>
              <a:rPr lang="en-GB" sz="1200" i="1" dirty="0">
                <a:latin typeface="Calibri"/>
                <a:ea typeface="+mn-lt"/>
                <a:cs typeface="Calibri"/>
              </a:rPr>
              <a:t> </a:t>
            </a:r>
            <a:r>
              <a:rPr lang="en-GB" sz="1200" i="1" dirty="0" err="1">
                <a:latin typeface="Calibri"/>
                <a:ea typeface="+mn-lt"/>
                <a:cs typeface="Calibri"/>
              </a:rPr>
              <a:t>isEmployee</a:t>
            </a:r>
            <a:r>
              <a:rPr lang="en-GB" sz="1200" i="1" dirty="0">
                <a:latin typeface="Calibri"/>
                <a:ea typeface="+mn-lt"/>
                <a:cs typeface="Calibri"/>
              </a:rPr>
              <a:t>;</a:t>
            </a:r>
            <a:endParaRPr lang="en-GB" i="1" dirty="0">
              <a:latin typeface="Calibri"/>
              <a:cs typeface="Calibri"/>
            </a:endParaRPr>
          </a:p>
          <a:p>
            <a:pPr>
              <a:buNone/>
            </a:pPr>
            <a:r>
              <a:rPr lang="en-GB" sz="1200" i="1" dirty="0">
                <a:latin typeface="Calibri"/>
                <a:ea typeface="+mn-lt"/>
                <a:cs typeface="Calibri"/>
              </a:rPr>
              <a:t>    private </a:t>
            </a:r>
            <a:r>
              <a:rPr lang="en-GB" sz="1200" i="1" dirty="0" err="1">
                <a:latin typeface="Calibri"/>
                <a:ea typeface="+mn-lt"/>
                <a:cs typeface="Calibri"/>
              </a:rPr>
              <a:t>boolean</a:t>
            </a:r>
            <a:r>
              <a:rPr lang="en-GB" sz="1200" i="1" dirty="0">
                <a:latin typeface="Calibri"/>
                <a:ea typeface="+mn-lt"/>
                <a:cs typeface="Calibri"/>
              </a:rPr>
              <a:t> </a:t>
            </a:r>
            <a:r>
              <a:rPr lang="en-GB" sz="1200" i="1" dirty="0" err="1">
                <a:latin typeface="Calibri"/>
                <a:ea typeface="+mn-lt"/>
                <a:cs typeface="Calibri"/>
              </a:rPr>
              <a:t>isInsolvent</a:t>
            </a:r>
            <a:r>
              <a:rPr lang="en-GB" sz="1200" i="1" dirty="0">
                <a:latin typeface="Calibri"/>
                <a:ea typeface="+mn-lt"/>
                <a:cs typeface="Calibri"/>
              </a:rPr>
              <a:t>;</a:t>
            </a:r>
            <a:endParaRPr lang="en-GB" i="1" dirty="0">
              <a:latin typeface="Calibri"/>
              <a:ea typeface="+mn-lt"/>
              <a:cs typeface="Calibri"/>
            </a:endParaRPr>
          </a:p>
          <a:p>
            <a:pPr>
              <a:buNone/>
            </a:pPr>
            <a:r>
              <a:rPr lang="en-GB" sz="1200" i="1" dirty="0">
                <a:latin typeface="Calibri"/>
                <a:ea typeface="+mn-lt"/>
                <a:cs typeface="Calibri"/>
              </a:rPr>
              <a:t>    private String mail;</a:t>
            </a:r>
            <a:endParaRPr lang="en-GB" i="1" dirty="0">
              <a:latin typeface="Calibri"/>
              <a:ea typeface="+mn-lt"/>
              <a:cs typeface="Calibri"/>
            </a:endParaRPr>
          </a:p>
          <a:p>
            <a:pPr>
              <a:lnSpc>
                <a:spcPct val="100000"/>
              </a:lnSpc>
              <a:spcBef>
                <a:spcPts val="288"/>
              </a:spcBef>
              <a:buNone/>
            </a:pPr>
            <a:r>
              <a:rPr lang="en-GB" sz="1200" i="1" dirty="0">
                <a:latin typeface="Calibri"/>
                <a:ea typeface="+mn-lt"/>
                <a:cs typeface="Calibri"/>
              </a:rPr>
              <a:t>    private String password;</a:t>
            </a:r>
          </a:p>
          <a:p>
            <a:pPr>
              <a:lnSpc>
                <a:spcPct val="100000"/>
              </a:lnSpc>
              <a:spcBef>
                <a:spcPts val="288"/>
              </a:spcBef>
              <a:buNone/>
            </a:pPr>
            <a:r>
              <a:rPr lang="en-GB" sz="1200" i="1" dirty="0">
                <a:latin typeface="Calibri"/>
                <a:ea typeface="+mn-lt"/>
                <a:cs typeface="Calibri"/>
              </a:rPr>
              <a:t>    private String username;</a:t>
            </a:r>
          </a:p>
          <a:p>
            <a:pPr>
              <a:buNone/>
            </a:pPr>
            <a:endParaRPr lang="en-GB" sz="1200" i="1" dirty="0">
              <a:latin typeface="Calibri"/>
              <a:ea typeface="+mn-lt"/>
              <a:cs typeface="Calibri"/>
            </a:endParaRPr>
          </a:p>
          <a:p>
            <a:pPr>
              <a:buNone/>
            </a:pPr>
            <a:endParaRPr lang="en-GB" sz="1200" i="1" dirty="0">
              <a:latin typeface="Calibri"/>
              <a:ea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5239327" y="3496886"/>
            <a:ext cx="4278386"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288"/>
              </a:spcBef>
              <a:buNone/>
            </a:pPr>
            <a:endParaRPr lang="en-GB" sz="1200" i="1" dirty="0">
              <a:latin typeface="Calibri"/>
              <a:ea typeface="+mn-lt"/>
              <a:cs typeface="Calibri"/>
            </a:endParaRPr>
          </a:p>
          <a:p>
            <a:pPr>
              <a:lnSpc>
                <a:spcPct val="100000"/>
              </a:lnSpc>
              <a:spcBef>
                <a:spcPts val="288"/>
              </a:spcBef>
              <a:buNone/>
            </a:pPr>
            <a:r>
              <a:rPr lang="en-GB" sz="1200" b="1" i="1" dirty="0">
                <a:latin typeface="Calibri"/>
                <a:ea typeface="+mn-lt"/>
                <a:cs typeface="Calibri"/>
              </a:rPr>
              <a:t>    @OneToMany(mappedBy="userData")</a:t>
            </a: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OrderData</a:t>
            </a:r>
            <a:r>
              <a:rPr lang="en-GB" sz="1200" i="1" dirty="0">
                <a:latin typeface="Calibri"/>
                <a:ea typeface="+mn-lt"/>
                <a:cs typeface="Calibri"/>
              </a:rPr>
              <a:t>&gt; </a:t>
            </a:r>
            <a:r>
              <a:rPr lang="en-GB" sz="1200" i="1" dirty="0" err="1">
                <a:latin typeface="Calibri"/>
                <a:ea typeface="+mn-lt"/>
                <a:cs typeface="Calibri"/>
              </a:rPr>
              <a:t>orderData</a:t>
            </a:r>
            <a:r>
              <a:rPr lang="en-GB" sz="1200" i="1" dirty="0">
                <a:latin typeface="Calibri"/>
                <a:ea typeface="+mn-lt"/>
                <a:cs typeface="Calibri"/>
              </a:rPr>
              <a:t>;</a:t>
            </a:r>
            <a:endParaRPr lang="en-GB" sz="1200" i="1" dirty="0">
              <a:latin typeface="Calibri"/>
              <a:cs typeface="Calibri"/>
            </a:endParaRPr>
          </a:p>
          <a:p>
            <a:pPr>
              <a:lnSpc>
                <a:spcPct val="100000"/>
              </a:lnSpc>
              <a:spcBef>
                <a:spcPts val="288"/>
              </a:spcBef>
              <a:buFont typeface="Arial" panose="020B0604020202020204" pitchFamily="34" charset="0"/>
              <a:buNone/>
            </a:pPr>
            <a:r>
              <a:rPr lang="en-GB" sz="1200" i="1" dirty="0">
                <a:latin typeface="Calibri"/>
                <a:ea typeface="+mn-lt"/>
                <a:cs typeface="Calibri"/>
              </a:rPr>
              <a:t>}</a:t>
            </a:r>
            <a:endParaRPr lang="en-GB" sz="1200" i="1" dirty="0">
              <a:latin typeface="Calibri"/>
              <a:cs typeface="Calibri"/>
            </a:endParaRPr>
          </a:p>
          <a:p>
            <a:pPr>
              <a:buFont typeface="Arial" panose="020B0604020202020204" pitchFamily="34" charset="0"/>
              <a:buNone/>
            </a:pPr>
            <a:endParaRPr lang="en-GB" sz="1200" i="1" dirty="0">
              <a:latin typeface="Calibri"/>
              <a:cs typeface="Calibri"/>
            </a:endParaRPr>
          </a:p>
        </p:txBody>
      </p:sp>
      <p:sp>
        <p:nvSpPr>
          <p:cNvPr id="6" name="Rettangolo 3">
            <a:extLst>
              <a:ext uri="{FF2B5EF4-FFF2-40B4-BE49-F238E27FC236}">
                <a16:creationId xmlns:a16="http://schemas.microsoft.com/office/drawing/2014/main" id="{9D34415F-CD84-4621-925C-7FF23EB7FFA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7216950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en-GB" sz="3200" err="1"/>
              <a:t>ValidityPeriod</a:t>
            </a:r>
            <a:r>
              <a:rPr lang="en-GB" sz="3200"/>
              <a:t> Entity</a:t>
            </a:r>
            <a:endParaRPr lang="en-GB" sz="3200">
              <a:cs typeface="Calibri Light"/>
            </a:endParaRPr>
          </a:p>
        </p:txBody>
      </p:sp>
      <p:sp>
        <p:nvSpPr>
          <p:cNvPr id="5" name="Content Placeholder 4"/>
          <p:cNvSpPr>
            <a:spLocks noGrp="1"/>
          </p:cNvSpPr>
          <p:nvPr>
            <p:ph idx="1"/>
          </p:nvPr>
        </p:nvSpPr>
        <p:spPr>
          <a:xfrm>
            <a:off x="0" y="1785190"/>
            <a:ext cx="4278386" cy="5342021"/>
          </a:xfrm>
        </p:spPr>
        <p:txBody>
          <a:bodyPr vert="horz" lIns="91440" tIns="45720" rIns="91440" bIns="45720" rtlCol="0" anchor="t">
            <a:normAutofit/>
          </a:bodyPr>
          <a:lstStyle/>
          <a:p>
            <a:pPr>
              <a:buNone/>
            </a:pPr>
            <a:r>
              <a:rPr lang="en-GB" sz="1200" i="1" dirty="0">
                <a:latin typeface="Calibri"/>
                <a:ea typeface="+mn-lt"/>
                <a:cs typeface="Calibri"/>
              </a:rPr>
              <a:t>@Entity</a:t>
            </a:r>
            <a:endParaRPr lang="it-IT" sz="1200" i="1" dirty="0">
              <a:latin typeface="Calibri"/>
              <a:ea typeface="+mn-lt"/>
              <a:cs typeface="Calibri"/>
            </a:endParaRPr>
          </a:p>
          <a:p>
            <a:pPr>
              <a:buNone/>
            </a:pPr>
            <a:r>
              <a:rPr lang="en-GB" sz="1200" i="1" dirty="0">
                <a:latin typeface="Calibri"/>
                <a:ea typeface="+mn-lt"/>
                <a:cs typeface="Calibri"/>
              </a:rPr>
              <a:t>@NamedQueries({ @NamedQuery(name = "</a:t>
            </a:r>
            <a:r>
              <a:rPr lang="en-GB" sz="1200" i="1" dirty="0" err="1">
                <a:latin typeface="Calibri"/>
                <a:ea typeface="+mn-lt"/>
                <a:cs typeface="Calibri"/>
              </a:rPr>
              <a:t>Validityperiod.findAll</a:t>
            </a:r>
            <a:r>
              <a:rPr lang="en-GB" sz="1200" i="1" dirty="0">
                <a:latin typeface="Calibri"/>
                <a:ea typeface="+mn-lt"/>
                <a:cs typeface="Calibri"/>
              </a:rPr>
              <a:t>", </a:t>
            </a:r>
          </a:p>
          <a:p>
            <a:pPr>
              <a:buNone/>
            </a:pPr>
            <a:r>
              <a:rPr lang="en-GB" sz="1200" i="1" dirty="0">
                <a:latin typeface="Calibri"/>
                <a:ea typeface="+mn-lt"/>
                <a:cs typeface="Calibri"/>
              </a:rPr>
              <a:t>	query = "SELECT v FROM </a:t>
            </a:r>
            <a:r>
              <a:rPr lang="en-GB" sz="1200" i="1" dirty="0" err="1">
                <a:latin typeface="Calibri"/>
                <a:ea typeface="+mn-lt"/>
                <a:cs typeface="Calibri"/>
              </a:rPr>
              <a:t>Validityperiod</a:t>
            </a:r>
            <a:r>
              <a:rPr lang="en-GB" sz="1200" i="1" dirty="0">
                <a:latin typeface="Calibri"/>
                <a:ea typeface="+mn-lt"/>
                <a:cs typeface="Calibri"/>
              </a:rPr>
              <a:t> v"),</a:t>
            </a:r>
          </a:p>
          <a:p>
            <a:pPr>
              <a:buNone/>
            </a:pPr>
            <a:r>
              <a:rPr lang="en-GB" sz="1200" i="1" dirty="0">
                <a:latin typeface="Calibri"/>
                <a:ea typeface="+mn-lt"/>
                <a:cs typeface="Calibri"/>
              </a:rPr>
              <a:t>        @NamedQuery(name = "</a:t>
            </a:r>
            <a:r>
              <a:rPr lang="en-GB" sz="1200" i="1" dirty="0" err="1">
                <a:latin typeface="Calibri"/>
                <a:ea typeface="+mn-lt"/>
                <a:cs typeface="Calibri"/>
              </a:rPr>
              <a:t>Validityperiod.findByIds</a:t>
            </a:r>
            <a:r>
              <a:rPr lang="en-GB" sz="1200" i="1" dirty="0">
                <a:latin typeface="Calibri"/>
                <a:ea typeface="+mn-lt"/>
                <a:cs typeface="Calibri"/>
              </a:rPr>
              <a:t>", </a:t>
            </a:r>
          </a:p>
          <a:p>
            <a:pPr>
              <a:buNone/>
            </a:pPr>
            <a:r>
              <a:rPr lang="en-GB" sz="1200" i="1" dirty="0">
                <a:latin typeface="Calibri"/>
                <a:ea typeface="+mn-lt"/>
                <a:cs typeface="Calibri"/>
              </a:rPr>
              <a:t>	query = "SELECT v FROM </a:t>
            </a:r>
            <a:r>
              <a:rPr lang="en-GB" sz="1200" i="1" dirty="0" err="1">
                <a:latin typeface="Calibri"/>
                <a:ea typeface="+mn-lt"/>
                <a:cs typeface="Calibri"/>
              </a:rPr>
              <a:t>Validityperiod</a:t>
            </a:r>
            <a:r>
              <a:rPr lang="en-GB" sz="1200" i="1" dirty="0">
                <a:latin typeface="Calibri"/>
                <a:ea typeface="+mn-lt"/>
                <a:cs typeface="Calibri"/>
              </a:rPr>
              <a:t> v where v.id in ?1") })</a:t>
            </a:r>
          </a:p>
          <a:p>
            <a:pPr>
              <a:buNone/>
            </a:pPr>
            <a:r>
              <a:rPr lang="en-GB" sz="1200" i="1" dirty="0">
                <a:latin typeface="Calibri"/>
                <a:ea typeface="+mn-lt"/>
                <a:cs typeface="Calibri"/>
              </a:rPr>
              <a:t>public class </a:t>
            </a:r>
            <a:r>
              <a:rPr lang="en-GB" sz="1200" i="1" dirty="0" err="1">
                <a:latin typeface="Calibri"/>
                <a:ea typeface="+mn-lt"/>
                <a:cs typeface="Calibri"/>
              </a:rPr>
              <a:t>Validityperiod</a:t>
            </a:r>
            <a:r>
              <a:rPr lang="en-GB" sz="1200" i="1" dirty="0">
                <a:latin typeface="Calibri"/>
                <a:ea typeface="+mn-lt"/>
                <a:cs typeface="Calibri"/>
              </a:rPr>
              <a:t> implements Serializable {</a:t>
            </a:r>
          </a:p>
          <a:p>
            <a:pPr>
              <a:buNone/>
            </a:pPr>
            <a:r>
              <a:rPr lang="en-GB" sz="1200" i="1" dirty="0">
                <a:latin typeface="Calibri"/>
                <a:ea typeface="+mn-lt"/>
                <a:cs typeface="Calibri"/>
              </a:rPr>
              <a:t>    private static final long </a:t>
            </a:r>
            <a:r>
              <a:rPr lang="en-GB" sz="1200" i="1" dirty="0" err="1">
                <a:latin typeface="Calibri"/>
                <a:ea typeface="+mn-lt"/>
                <a:cs typeface="Calibri"/>
              </a:rPr>
              <a:t>serialVersionUID</a:t>
            </a:r>
            <a:r>
              <a:rPr lang="en-GB" sz="1200" i="1" dirty="0">
                <a:latin typeface="Calibri"/>
                <a:ea typeface="+mn-lt"/>
                <a:cs typeface="Calibri"/>
              </a:rPr>
              <a:t> = 1L;</a:t>
            </a:r>
          </a:p>
          <a:p>
            <a:pPr>
              <a:buNone/>
            </a:pPr>
            <a:r>
              <a:rPr lang="en-GB" sz="1200" i="1" dirty="0">
                <a:latin typeface="Calibri"/>
                <a:ea typeface="+mn-lt"/>
                <a:cs typeface="Calibri"/>
              </a:rPr>
              <a:t>    </a:t>
            </a:r>
            <a:r>
              <a:rPr lang="en-GB" sz="1200" b="1" i="1" dirty="0">
                <a:latin typeface="Calibri"/>
                <a:ea typeface="+mn-lt"/>
                <a:cs typeface="Calibri"/>
              </a:rPr>
              <a:t>@Id</a:t>
            </a:r>
          </a:p>
          <a:p>
            <a:pPr>
              <a:buNone/>
            </a:pPr>
            <a:r>
              <a:rPr lang="en-GB" sz="1200" b="1" i="1" dirty="0">
                <a:latin typeface="Calibri"/>
                <a:ea typeface="+mn-lt"/>
                <a:cs typeface="Calibri"/>
              </a:rPr>
              <a:t>    @GeneratedValue(strategy = </a:t>
            </a:r>
            <a:r>
              <a:rPr lang="en-GB" sz="1200" b="1" i="1" dirty="0" err="1">
                <a:latin typeface="Calibri"/>
                <a:ea typeface="+mn-lt"/>
                <a:cs typeface="Calibri"/>
              </a:rPr>
              <a:t>GenerationType.IDENTITY</a:t>
            </a:r>
            <a:r>
              <a:rPr lang="en-GB" sz="1200" b="1" i="1" dirty="0">
                <a:latin typeface="Calibri"/>
                <a:ea typeface="+mn-lt"/>
                <a:cs typeface="Calibri"/>
              </a:rPr>
              <a:t>)</a:t>
            </a:r>
          </a:p>
          <a:p>
            <a:pPr>
              <a:buNone/>
            </a:pPr>
            <a:r>
              <a:rPr lang="en-GB" sz="1200" i="1" dirty="0">
                <a:latin typeface="Calibri"/>
                <a:ea typeface="+mn-lt"/>
                <a:cs typeface="Calibri"/>
              </a:rPr>
              <a:t>    private int id;</a:t>
            </a:r>
          </a:p>
          <a:p>
            <a:pPr>
              <a:buNone/>
            </a:pPr>
            <a:r>
              <a:rPr lang="en-GB" sz="1200" i="1" dirty="0">
                <a:latin typeface="Calibri"/>
                <a:ea typeface="+mn-lt"/>
                <a:cs typeface="Calibri"/>
              </a:rPr>
              <a:t>    private float </a:t>
            </a:r>
            <a:r>
              <a:rPr lang="en-GB" sz="1200" i="1" dirty="0" err="1">
                <a:latin typeface="Calibri"/>
                <a:ea typeface="+mn-lt"/>
                <a:cs typeface="Calibri"/>
              </a:rPr>
              <a:t>feeMonth</a:t>
            </a:r>
            <a:r>
              <a:rPr lang="en-GB" sz="1200" i="1" dirty="0">
                <a:latin typeface="Calibri"/>
                <a:ea typeface="+mn-lt"/>
                <a:cs typeface="Calibri"/>
              </a:rPr>
              <a:t>;</a:t>
            </a:r>
            <a:endParaRPr lang="en-GB" sz="1200" i="1" dirty="0">
              <a:latin typeface="Calibri"/>
              <a:cs typeface="Calibri"/>
            </a:endParaRPr>
          </a:p>
          <a:p>
            <a:pPr>
              <a:buNone/>
            </a:pPr>
            <a:r>
              <a:rPr lang="en-GB" sz="1200" i="1" dirty="0">
                <a:latin typeface="Calibri"/>
                <a:ea typeface="+mn-lt"/>
                <a:cs typeface="Calibri"/>
              </a:rPr>
              <a:t>    private int month;</a:t>
            </a:r>
          </a:p>
          <a:p>
            <a:pPr>
              <a:buNone/>
            </a:pPr>
            <a:endParaRPr lang="en-GB" sz="1200" i="1" dirty="0">
              <a:latin typeface="Calibri"/>
              <a:ea typeface="+mn-lt"/>
              <a:cs typeface="Calibri"/>
            </a:endParaRPr>
          </a:p>
          <a:p>
            <a:pPr>
              <a:buNone/>
            </a:pPr>
            <a:endParaRPr lang="en-GB" sz="1400" i="1" dirty="0">
              <a:latin typeface="Calibri"/>
              <a:ea typeface="+mn-lt"/>
              <a:cs typeface="Calibri"/>
            </a:endParaRPr>
          </a:p>
          <a:p>
            <a:pPr>
              <a:buNone/>
            </a:pPr>
            <a:endParaRPr lang="en-GB" sz="1400" i="1" dirty="0">
              <a:latin typeface="Calibri"/>
              <a:ea typeface="+mn-lt"/>
              <a:cs typeface="Calibri"/>
            </a:endParaRPr>
          </a:p>
          <a:p>
            <a:pPr>
              <a:buNone/>
            </a:pPr>
            <a:endParaRPr lang="en-GB" sz="1400" i="1" dirty="0">
              <a:latin typeface="Calibri"/>
              <a:ea typeface="+mn-lt"/>
              <a:cs typeface="Calibri"/>
            </a:endParaRPr>
          </a:p>
          <a:p>
            <a:pPr>
              <a:buNone/>
            </a:pPr>
            <a:endParaRPr lang="en-GB" sz="1400" i="1" dirty="0">
              <a:latin typeface="Calibri"/>
              <a:ea typeface="+mn-lt"/>
              <a:cs typeface="Calibri"/>
            </a:endParaRPr>
          </a:p>
        </p:txBody>
      </p:sp>
      <p:sp>
        <p:nvSpPr>
          <p:cNvPr id="3" name="Content Placeholder 4">
            <a:extLst>
              <a:ext uri="{FF2B5EF4-FFF2-40B4-BE49-F238E27FC236}">
                <a16:creationId xmlns:a16="http://schemas.microsoft.com/office/drawing/2014/main" id="{32674E9B-020B-4E68-8531-DC060684BFB2}"/>
              </a:ext>
            </a:extLst>
          </p:cNvPr>
          <p:cNvSpPr txBox="1">
            <a:spLocks/>
          </p:cNvSpPr>
          <p:nvPr/>
        </p:nvSpPr>
        <p:spPr>
          <a:xfrm>
            <a:off x="4368318" y="1644133"/>
            <a:ext cx="4907111" cy="534202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288"/>
              </a:spcBef>
              <a:buNone/>
            </a:pPr>
            <a:r>
              <a:rPr lang="en-GB" sz="1200" i="1" dirty="0">
                <a:latin typeface="Calibri"/>
                <a:ea typeface="+mn-lt"/>
                <a:cs typeface="Calibri"/>
              </a:rPr>
              <a:t>   </a:t>
            </a:r>
          </a:p>
          <a:p>
            <a:pPr>
              <a:lnSpc>
                <a:spcPct val="100000"/>
              </a:lnSpc>
              <a:spcBef>
                <a:spcPts val="288"/>
              </a:spcBef>
              <a:buNone/>
            </a:pPr>
            <a:r>
              <a:rPr lang="en-GB" sz="1200" b="1" i="1" dirty="0">
                <a:latin typeface="Calibri"/>
                <a:ea typeface="+mn-lt"/>
                <a:cs typeface="Calibri"/>
              </a:rPr>
              <a:t>    @OneToMany(mappedBy = "</a:t>
            </a:r>
            <a:r>
              <a:rPr lang="en-GB" sz="1200" b="1" i="1" dirty="0" err="1">
                <a:latin typeface="Calibri"/>
                <a:ea typeface="+mn-lt"/>
                <a:cs typeface="Calibri"/>
              </a:rPr>
              <a:t>validityperiod</a:t>
            </a:r>
            <a:r>
              <a:rPr lang="en-GB" sz="1200" b="1" i="1" dirty="0">
                <a:latin typeface="Calibri"/>
                <a:ea typeface="+mn-lt"/>
                <a:cs typeface="Calibri"/>
              </a:rPr>
              <a:t>")</a:t>
            </a:r>
            <a:endParaRPr lang="en-GB" sz="1200" b="1" i="1" dirty="0">
              <a:latin typeface="Calibri"/>
              <a:cs typeface="Calibri"/>
            </a:endParaRP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OrderData</a:t>
            </a:r>
            <a:r>
              <a:rPr lang="en-GB" sz="1200" i="1" dirty="0">
                <a:latin typeface="Calibri"/>
                <a:ea typeface="+mn-lt"/>
                <a:cs typeface="Calibri"/>
              </a:rPr>
              <a:t>&gt; </a:t>
            </a:r>
            <a:r>
              <a:rPr lang="en-GB" sz="1200" i="1" dirty="0" err="1">
                <a:latin typeface="Calibri"/>
                <a:ea typeface="+mn-lt"/>
                <a:cs typeface="Calibri"/>
              </a:rPr>
              <a:t>orderData</a:t>
            </a:r>
            <a:r>
              <a:rPr lang="en-GB" sz="1200" i="1" dirty="0">
                <a:latin typeface="Calibri"/>
                <a:ea typeface="+mn-lt"/>
                <a:cs typeface="Calibri"/>
              </a:rPr>
              <a:t>;</a:t>
            </a:r>
          </a:p>
          <a:p>
            <a:pPr>
              <a:lnSpc>
                <a:spcPct val="100000"/>
              </a:lnSpc>
              <a:spcBef>
                <a:spcPts val="288"/>
              </a:spcBef>
              <a:buNone/>
            </a:pPr>
            <a:endParaRPr lang="en-GB" sz="1200" i="1" dirty="0">
              <a:latin typeface="Calibri"/>
              <a:ea typeface="+mn-lt"/>
              <a:cs typeface="Calibri"/>
            </a:endParaRPr>
          </a:p>
          <a:p>
            <a:pPr>
              <a:lnSpc>
                <a:spcPct val="100000"/>
              </a:lnSpc>
              <a:spcBef>
                <a:spcPts val="288"/>
              </a:spcBef>
              <a:buNone/>
            </a:pPr>
            <a:r>
              <a:rPr lang="en-GB" sz="1200" i="1" dirty="0">
                <a:latin typeface="Calibri"/>
                <a:ea typeface="+mn-lt"/>
                <a:cs typeface="Calibri"/>
              </a:rPr>
              <a:t>    </a:t>
            </a:r>
            <a:r>
              <a:rPr lang="en-GB" sz="1200" b="1" i="1" dirty="0">
                <a:latin typeface="Calibri"/>
                <a:ea typeface="+mn-lt"/>
                <a:cs typeface="Calibri"/>
              </a:rPr>
              <a:t>@OneToMany(mappedBy = "</a:t>
            </a:r>
            <a:r>
              <a:rPr lang="en-GB" sz="1200" b="1" i="1" dirty="0" err="1">
                <a:latin typeface="Calibri"/>
                <a:ea typeface="+mn-lt"/>
                <a:cs typeface="Calibri"/>
              </a:rPr>
              <a:t>validityPeriod</a:t>
            </a:r>
            <a:r>
              <a:rPr lang="en-GB" sz="1200" b="1" i="1" dirty="0">
                <a:latin typeface="Calibri"/>
                <a:ea typeface="+mn-lt"/>
                <a:cs typeface="Calibri"/>
              </a:rPr>
              <a:t>")</a:t>
            </a: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PackageValidity</a:t>
            </a:r>
            <a:r>
              <a:rPr lang="en-GB" sz="1200" i="1" dirty="0">
                <a:latin typeface="Calibri"/>
                <a:ea typeface="+mn-lt"/>
                <a:cs typeface="Calibri"/>
              </a:rPr>
              <a:t>&gt; </a:t>
            </a:r>
            <a:r>
              <a:rPr lang="en-GB" sz="1200" i="1" dirty="0" err="1">
                <a:latin typeface="Calibri"/>
                <a:ea typeface="+mn-lt"/>
                <a:cs typeface="Calibri"/>
              </a:rPr>
              <a:t>packageValidities</a:t>
            </a:r>
            <a:r>
              <a:rPr lang="en-GB" sz="1200" i="1" dirty="0">
                <a:latin typeface="Calibri"/>
                <a:ea typeface="+mn-lt"/>
                <a:cs typeface="Calibri"/>
              </a:rPr>
              <a:t>;</a:t>
            </a:r>
          </a:p>
          <a:p>
            <a:pPr>
              <a:lnSpc>
                <a:spcPct val="100000"/>
              </a:lnSpc>
              <a:spcBef>
                <a:spcPts val="288"/>
              </a:spcBef>
              <a:buNone/>
            </a:pPr>
            <a:endParaRPr lang="en-GB" sz="1200" i="1" dirty="0">
              <a:latin typeface="Calibri"/>
              <a:ea typeface="+mn-lt"/>
              <a:cs typeface="Calibri"/>
            </a:endParaRPr>
          </a:p>
          <a:p>
            <a:pPr>
              <a:lnSpc>
                <a:spcPct val="100000"/>
              </a:lnSpc>
              <a:spcBef>
                <a:spcPts val="288"/>
              </a:spcBef>
              <a:buNone/>
            </a:pPr>
            <a:r>
              <a:rPr lang="en-GB" sz="1200" i="1" dirty="0">
                <a:latin typeface="Calibri"/>
                <a:ea typeface="+mn-lt"/>
                <a:cs typeface="Calibri"/>
              </a:rPr>
              <a:t>    </a:t>
            </a:r>
            <a:r>
              <a:rPr lang="en-GB" sz="1200" b="1" i="1" dirty="0">
                <a:latin typeface="Calibri"/>
                <a:ea typeface="+mn-lt"/>
                <a:cs typeface="Calibri"/>
              </a:rPr>
              <a:t>@ManyToMany</a:t>
            </a:r>
          </a:p>
          <a:p>
            <a:pPr>
              <a:lnSpc>
                <a:spcPct val="100000"/>
              </a:lnSpc>
              <a:spcBef>
                <a:spcPts val="288"/>
              </a:spcBef>
              <a:buNone/>
            </a:pPr>
            <a:r>
              <a:rPr lang="en-GB" sz="1200" b="1" i="1" dirty="0">
                <a:latin typeface="Calibri"/>
                <a:ea typeface="+mn-lt"/>
                <a:cs typeface="Calibri"/>
              </a:rPr>
              <a:t>    @JoinTable(name = "</a:t>
            </a:r>
            <a:r>
              <a:rPr lang="en-GB" sz="1200" b="1" i="1" dirty="0" err="1">
                <a:latin typeface="Calibri"/>
                <a:ea typeface="+mn-lt"/>
                <a:cs typeface="Calibri"/>
              </a:rPr>
              <a:t>package_validity</a:t>
            </a:r>
            <a:r>
              <a:rPr lang="en-GB" sz="1200" b="1" i="1" dirty="0">
                <a:latin typeface="Calibri"/>
                <a:ea typeface="+mn-lt"/>
                <a:cs typeface="Calibri"/>
              </a:rPr>
              <a:t>“</a:t>
            </a:r>
          </a:p>
          <a:p>
            <a:pPr>
              <a:lnSpc>
                <a:spcPct val="100000"/>
              </a:lnSpc>
              <a:spcBef>
                <a:spcPts val="288"/>
              </a:spcBef>
              <a:buNone/>
            </a:pPr>
            <a:r>
              <a:rPr lang="en-GB" sz="1200" b="1" i="1" dirty="0">
                <a:latin typeface="Calibri"/>
                <a:ea typeface="+mn-lt"/>
                <a:cs typeface="Calibri"/>
              </a:rPr>
              <a:t>	, </a:t>
            </a:r>
            <a:r>
              <a:rPr lang="en-GB" sz="1200" b="1" i="1" dirty="0" err="1">
                <a:latin typeface="Calibri"/>
                <a:ea typeface="+mn-lt"/>
                <a:cs typeface="Calibri"/>
              </a:rPr>
              <a:t>joinColumns</a:t>
            </a:r>
            <a:r>
              <a:rPr lang="en-GB" sz="1200" b="1" i="1" dirty="0">
                <a:latin typeface="Calibri"/>
                <a:ea typeface="+mn-lt"/>
                <a:cs typeface="Calibri"/>
              </a:rPr>
              <a:t> = { @JoinColumn(name = "</a:t>
            </a:r>
            <a:r>
              <a:rPr lang="en-GB" sz="1200" b="1" i="1" dirty="0" err="1">
                <a:latin typeface="Calibri"/>
                <a:ea typeface="+mn-lt"/>
                <a:cs typeface="Calibri"/>
              </a:rPr>
              <a:t>idValidity</a:t>
            </a:r>
            <a:r>
              <a:rPr lang="en-GB" sz="1200" b="1" i="1" dirty="0">
                <a:latin typeface="Calibri"/>
                <a:ea typeface="+mn-lt"/>
                <a:cs typeface="Calibri"/>
              </a:rPr>
              <a:t>")}</a:t>
            </a:r>
          </a:p>
          <a:p>
            <a:pPr>
              <a:lnSpc>
                <a:spcPct val="100000"/>
              </a:lnSpc>
              <a:spcBef>
                <a:spcPts val="288"/>
              </a:spcBef>
              <a:buNone/>
            </a:pPr>
            <a:r>
              <a:rPr lang="en-GB" sz="1200" b="1" i="1" dirty="0">
                <a:latin typeface="Calibri"/>
                <a:ea typeface="+mn-lt"/>
                <a:cs typeface="Calibri"/>
              </a:rPr>
              <a:t>	, </a:t>
            </a:r>
            <a:r>
              <a:rPr lang="en-GB" sz="1200" b="1" i="1" dirty="0" err="1">
                <a:latin typeface="Calibri"/>
                <a:ea typeface="+mn-lt"/>
                <a:cs typeface="Calibri"/>
              </a:rPr>
              <a:t>inverseJoinColumns</a:t>
            </a:r>
            <a:r>
              <a:rPr lang="en-GB" sz="1200" b="1" i="1" dirty="0">
                <a:latin typeface="Calibri"/>
                <a:ea typeface="+mn-lt"/>
                <a:cs typeface="Calibri"/>
              </a:rPr>
              <a:t> = {@JoinColumn(name = "</a:t>
            </a:r>
            <a:r>
              <a:rPr lang="en-GB" sz="1200" b="1" i="1" dirty="0" err="1">
                <a:latin typeface="Calibri"/>
                <a:ea typeface="+mn-lt"/>
                <a:cs typeface="Calibri"/>
              </a:rPr>
              <a:t>idPackage</a:t>
            </a:r>
            <a:r>
              <a:rPr lang="en-GB" sz="1200" b="1" i="1" dirty="0">
                <a:latin typeface="Calibri"/>
                <a:ea typeface="+mn-lt"/>
                <a:cs typeface="Calibri"/>
              </a:rPr>
              <a:t>") })</a:t>
            </a:r>
          </a:p>
          <a:p>
            <a:pPr>
              <a:lnSpc>
                <a:spcPct val="100000"/>
              </a:lnSpc>
              <a:spcBef>
                <a:spcPts val="288"/>
              </a:spcBef>
              <a:buNone/>
            </a:pPr>
            <a:r>
              <a:rPr lang="en-GB" sz="1200" i="1" dirty="0">
                <a:latin typeface="Calibri"/>
                <a:ea typeface="+mn-lt"/>
                <a:cs typeface="Calibri"/>
              </a:rPr>
              <a:t>    private List&lt;</a:t>
            </a:r>
            <a:r>
              <a:rPr lang="en-GB" sz="1200" i="1" dirty="0" err="1">
                <a:latin typeface="Calibri"/>
                <a:ea typeface="+mn-lt"/>
                <a:cs typeface="Calibri"/>
              </a:rPr>
              <a:t>PackageData</a:t>
            </a:r>
            <a:r>
              <a:rPr lang="en-GB" sz="1200" i="1" dirty="0">
                <a:latin typeface="Calibri"/>
                <a:ea typeface="+mn-lt"/>
                <a:cs typeface="Calibri"/>
              </a:rPr>
              <a:t>&gt; </a:t>
            </a:r>
            <a:r>
              <a:rPr lang="en-GB" sz="1200" i="1" dirty="0" err="1">
                <a:latin typeface="Calibri"/>
                <a:ea typeface="+mn-lt"/>
                <a:cs typeface="Calibri"/>
              </a:rPr>
              <a:t>packageData</a:t>
            </a:r>
            <a:r>
              <a:rPr lang="en-GB" sz="1200" i="1" dirty="0">
                <a:latin typeface="Calibri"/>
                <a:ea typeface="+mn-lt"/>
                <a:cs typeface="Calibri"/>
              </a:rPr>
              <a:t>;</a:t>
            </a:r>
            <a:endParaRPr lang="en-GB" sz="1200" i="1" dirty="0">
              <a:latin typeface="Calibri"/>
              <a:cs typeface="Calibri"/>
            </a:endParaRPr>
          </a:p>
          <a:p>
            <a:pPr>
              <a:lnSpc>
                <a:spcPct val="100000"/>
              </a:lnSpc>
              <a:spcBef>
                <a:spcPts val="288"/>
              </a:spcBef>
              <a:buFont typeface="Arial" panose="020B0604020202020204" pitchFamily="34" charset="0"/>
              <a:buNone/>
            </a:pPr>
            <a:r>
              <a:rPr lang="en-GB" sz="1200" i="1" dirty="0">
                <a:latin typeface="Calibri"/>
                <a:ea typeface="+mn-lt"/>
                <a:cs typeface="Calibri"/>
              </a:rPr>
              <a:t>}</a:t>
            </a:r>
            <a:endParaRPr lang="en-GB" sz="1200" i="1" dirty="0">
              <a:latin typeface="Calibri"/>
              <a:cs typeface="Calibri"/>
            </a:endParaRPr>
          </a:p>
          <a:p>
            <a:pPr>
              <a:buFont typeface="Arial" panose="020B0604020202020204" pitchFamily="34" charset="0"/>
              <a:buNone/>
            </a:pPr>
            <a:endParaRPr lang="en-GB" sz="1400" i="1" dirty="0">
              <a:latin typeface="Calibri"/>
              <a:cs typeface="Calibri"/>
            </a:endParaRPr>
          </a:p>
        </p:txBody>
      </p:sp>
      <p:sp>
        <p:nvSpPr>
          <p:cNvPr id="6" name="Rettangolo 3">
            <a:extLst>
              <a:ext uri="{FF2B5EF4-FFF2-40B4-BE49-F238E27FC236}">
                <a16:creationId xmlns:a16="http://schemas.microsoft.com/office/drawing/2014/main" id="{28FD5216-9C81-4722-A70B-412D5D3DEB6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6010335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p>
            <a:r>
              <a:rPr lang="it-IT" sz="3200" err="1"/>
              <a:t>Functional</a:t>
            </a:r>
            <a:r>
              <a:rPr lang="it-IT" sz="3200"/>
              <a:t> </a:t>
            </a:r>
            <a:r>
              <a:rPr lang="it-IT" sz="3200" err="1"/>
              <a:t>analysis</a:t>
            </a:r>
            <a:r>
              <a:rPr lang="it-IT" sz="3200"/>
              <a:t> of the interaction</a:t>
            </a:r>
          </a:p>
        </p:txBody>
      </p:sp>
      <p:sp>
        <p:nvSpPr>
          <p:cNvPr id="5" name="Content Placeholder 4"/>
          <p:cNvSpPr>
            <a:spLocks noGrp="1"/>
          </p:cNvSpPr>
          <p:nvPr>
            <p:ph idx="1"/>
          </p:nvPr>
        </p:nvSpPr>
        <p:spPr>
          <a:xfrm>
            <a:off x="211756" y="1386038"/>
            <a:ext cx="8855242" cy="4886781"/>
          </a:xfrm>
        </p:spPr>
        <p:txBody>
          <a:bodyPr vert="horz" lIns="91440" tIns="45720" rIns="91440" bIns="45720" rtlCol="0" anchor="t">
            <a:normAutofit fontScale="92500" lnSpcReduction="10000"/>
          </a:bodyPr>
          <a:lstStyle/>
          <a:p>
            <a:pPr algn="just"/>
            <a:r>
              <a:rPr lang="en-GB" sz="2000" dirty="0"/>
              <a:t>A Web application allows users to buy new telecommunication services. On the </a:t>
            </a:r>
            <a:r>
              <a:rPr lang="en-GB" sz="2000" b="1" dirty="0">
                <a:solidFill>
                  <a:srgbClr val="C00000"/>
                </a:solidFill>
              </a:rPr>
              <a:t>Landing Page, </a:t>
            </a:r>
            <a:r>
              <a:rPr lang="en-GB" sz="2000" dirty="0"/>
              <a:t>a user can continue as a guest, </a:t>
            </a:r>
            <a:r>
              <a:rPr lang="en-GB" sz="2000" b="1" dirty="0">
                <a:solidFill>
                  <a:schemeClr val="accent4"/>
                </a:solidFill>
              </a:rPr>
              <a:t>Login</a:t>
            </a:r>
            <a:r>
              <a:rPr lang="en-GB" sz="2000" dirty="0"/>
              <a:t> or </a:t>
            </a:r>
            <a:r>
              <a:rPr lang="en-GB" sz="2000" b="1" dirty="0">
                <a:solidFill>
                  <a:schemeClr val="accent4"/>
                </a:solidFill>
              </a:rPr>
              <a:t>Register</a:t>
            </a:r>
            <a:r>
              <a:rPr lang="en-GB" sz="2000" dirty="0"/>
              <a:t> a new account the last two via </a:t>
            </a:r>
            <a:r>
              <a:rPr lang="en-GB" sz="2000" b="1" dirty="0">
                <a:solidFill>
                  <a:srgbClr val="00B050"/>
                </a:solidFill>
              </a:rPr>
              <a:t>forms</a:t>
            </a:r>
            <a:r>
              <a:rPr lang="en-GB" sz="2000" dirty="0"/>
              <a:t>. If the user decides to </a:t>
            </a:r>
            <a:r>
              <a:rPr lang="en-GB" sz="2000" b="1" dirty="0">
                <a:solidFill>
                  <a:srgbClr val="7030A0"/>
                </a:solidFill>
              </a:rPr>
              <a:t>continue as a guest</a:t>
            </a:r>
            <a:r>
              <a:rPr lang="en-GB" sz="2000" dirty="0"/>
              <a:t>, he/she can navigate the website until does an action that requires some credential. After </a:t>
            </a:r>
            <a:r>
              <a:rPr lang="en-GB" sz="2000" b="1" dirty="0">
                <a:solidFill>
                  <a:srgbClr val="7030A0"/>
                </a:solidFill>
              </a:rPr>
              <a:t>logging</a:t>
            </a:r>
            <a:r>
              <a:rPr lang="en-GB" sz="2000" dirty="0">
                <a:solidFill>
                  <a:srgbClr val="7030A0"/>
                </a:solidFill>
              </a:rPr>
              <a:t> in </a:t>
            </a:r>
            <a:r>
              <a:rPr lang="en-GB" sz="2000" dirty="0"/>
              <a:t>the user is </a:t>
            </a:r>
            <a:r>
              <a:rPr lang="en-GB" sz="2000" b="1" dirty="0">
                <a:solidFill>
                  <a:srgbClr val="0070C0"/>
                </a:solidFill>
              </a:rPr>
              <a:t>redirected</a:t>
            </a:r>
            <a:r>
              <a:rPr lang="en-GB" sz="2000" dirty="0"/>
              <a:t> to his </a:t>
            </a:r>
            <a:r>
              <a:rPr lang="en-GB" sz="2000" b="1" dirty="0" err="1">
                <a:solidFill>
                  <a:srgbClr val="C00000"/>
                </a:solidFill>
              </a:rPr>
              <a:t>HomePageClient</a:t>
            </a:r>
            <a:r>
              <a:rPr lang="en-GB" sz="2000" dirty="0"/>
              <a:t> in which the user can see a </a:t>
            </a:r>
            <a:r>
              <a:rPr lang="en-GB" sz="2000" b="1" dirty="0">
                <a:solidFill>
                  <a:srgbClr val="00B050"/>
                </a:solidFill>
              </a:rPr>
              <a:t>list of all the available packages</a:t>
            </a:r>
            <a:r>
              <a:rPr lang="en-GB" sz="2000" dirty="0">
                <a:solidFill>
                  <a:srgbClr val="00B050"/>
                </a:solidFill>
              </a:rPr>
              <a:t> </a:t>
            </a:r>
            <a:r>
              <a:rPr lang="en-GB" sz="2000" dirty="0"/>
              <a:t>and his/her suspended order, the user can </a:t>
            </a:r>
            <a:r>
              <a:rPr lang="en-GB" sz="2000" b="1" dirty="0">
                <a:solidFill>
                  <a:srgbClr val="7030A0"/>
                </a:solidFill>
              </a:rPr>
              <a:t>start</a:t>
            </a:r>
            <a:r>
              <a:rPr lang="en-GB" sz="2000" b="1" dirty="0"/>
              <a:t> </a:t>
            </a:r>
            <a:r>
              <a:rPr lang="en-GB" sz="2000" b="1" dirty="0">
                <a:solidFill>
                  <a:srgbClr val="7030A0"/>
                </a:solidFill>
              </a:rPr>
              <a:t>buying a package</a:t>
            </a:r>
            <a:r>
              <a:rPr lang="en-GB" sz="2000" dirty="0">
                <a:solidFill>
                  <a:srgbClr val="7030A0"/>
                </a:solidFill>
              </a:rPr>
              <a:t> </a:t>
            </a:r>
            <a:r>
              <a:rPr lang="en-GB" sz="2000" dirty="0"/>
              <a:t>via a </a:t>
            </a:r>
            <a:r>
              <a:rPr lang="en-GB" sz="2000" b="1" dirty="0">
                <a:solidFill>
                  <a:srgbClr val="00B050"/>
                </a:solidFill>
              </a:rPr>
              <a:t>button</a:t>
            </a:r>
            <a:r>
              <a:rPr lang="en-GB" sz="2000" dirty="0"/>
              <a:t> that it will </a:t>
            </a:r>
            <a:r>
              <a:rPr lang="en-GB" sz="2000" b="1" dirty="0">
                <a:solidFill>
                  <a:srgbClr val="0070C0"/>
                </a:solidFill>
              </a:rPr>
              <a:t>redirect</a:t>
            </a:r>
            <a:r>
              <a:rPr lang="en-GB" sz="2000" dirty="0"/>
              <a:t> to a </a:t>
            </a:r>
            <a:r>
              <a:rPr lang="en-GB" sz="2000" b="1" dirty="0">
                <a:solidFill>
                  <a:srgbClr val="C00000"/>
                </a:solidFill>
              </a:rPr>
              <a:t>Buy Package</a:t>
            </a:r>
            <a:r>
              <a:rPr lang="en-GB" sz="2000" dirty="0">
                <a:solidFill>
                  <a:srgbClr val="C00000"/>
                </a:solidFill>
              </a:rPr>
              <a:t> </a:t>
            </a:r>
            <a:r>
              <a:rPr lang="en-GB" sz="2000" dirty="0"/>
              <a:t>page in which it’s possible to </a:t>
            </a:r>
            <a:r>
              <a:rPr lang="en-GB" sz="2000" b="1" dirty="0">
                <a:solidFill>
                  <a:srgbClr val="7030A0"/>
                </a:solidFill>
              </a:rPr>
              <a:t>select</a:t>
            </a:r>
            <a:r>
              <a:rPr lang="en-GB" sz="2000" dirty="0"/>
              <a:t> an available package, and with that, the user must </a:t>
            </a:r>
            <a:r>
              <a:rPr lang="en-GB" sz="2000" b="1" dirty="0">
                <a:solidFill>
                  <a:srgbClr val="7030A0"/>
                </a:solidFill>
              </a:rPr>
              <a:t>select</a:t>
            </a:r>
            <a:r>
              <a:rPr lang="en-GB" sz="2000" dirty="0"/>
              <a:t> a validity period associated with that and if available some options </a:t>
            </a:r>
            <a:r>
              <a:rPr lang="en-GB" sz="2000" b="1" dirty="0">
                <a:solidFill>
                  <a:srgbClr val="7030A0"/>
                </a:solidFill>
              </a:rPr>
              <a:t>can be chosen</a:t>
            </a:r>
            <a:r>
              <a:rPr lang="en-GB" sz="2000" b="1" dirty="0"/>
              <a:t> </a:t>
            </a:r>
            <a:r>
              <a:rPr lang="en-GB" sz="2000" dirty="0"/>
              <a:t>and the starting date of the service need to be </a:t>
            </a:r>
            <a:r>
              <a:rPr lang="en-GB" sz="2000" b="1" dirty="0">
                <a:solidFill>
                  <a:srgbClr val="7030A0"/>
                </a:solidFill>
              </a:rPr>
              <a:t>selected</a:t>
            </a:r>
            <a:r>
              <a:rPr lang="en-GB" sz="2000" dirty="0"/>
              <a:t>, after that the user is </a:t>
            </a:r>
            <a:r>
              <a:rPr lang="en-GB" sz="2000" b="1" dirty="0">
                <a:solidFill>
                  <a:srgbClr val="0070C0"/>
                </a:solidFill>
              </a:rPr>
              <a:t>redirected</a:t>
            </a:r>
            <a:r>
              <a:rPr lang="en-GB" sz="2000" dirty="0"/>
              <a:t> to the </a:t>
            </a:r>
            <a:r>
              <a:rPr lang="en-GB" sz="2000" b="1" dirty="0">
                <a:solidFill>
                  <a:srgbClr val="C00000"/>
                </a:solidFill>
              </a:rPr>
              <a:t>Confirmation</a:t>
            </a:r>
            <a:r>
              <a:rPr lang="en-GB" sz="2000" dirty="0"/>
              <a:t> page in which a summary of what has been chosen is </a:t>
            </a:r>
            <a:r>
              <a:rPr lang="en-GB" sz="2000" b="1" dirty="0">
                <a:solidFill>
                  <a:srgbClr val="00B050"/>
                </a:solidFill>
              </a:rPr>
              <a:t>showed</a:t>
            </a:r>
            <a:r>
              <a:rPr lang="en-GB" sz="2000" dirty="0"/>
              <a:t> and the total cost is </a:t>
            </a:r>
            <a:r>
              <a:rPr lang="en-GB" sz="2000" b="1" dirty="0">
                <a:solidFill>
                  <a:srgbClr val="0070C0"/>
                </a:solidFill>
              </a:rPr>
              <a:t>calculated</a:t>
            </a:r>
            <a:r>
              <a:rPr lang="en-GB" sz="2000" dirty="0"/>
              <a:t> and the user can log in if he/she </a:t>
            </a:r>
            <a:r>
              <a:rPr lang="en-GB" sz="2000" b="1" dirty="0">
                <a:solidFill>
                  <a:srgbClr val="0070C0"/>
                </a:solidFill>
              </a:rPr>
              <a:t>has entered as a guest</a:t>
            </a:r>
            <a:r>
              <a:rPr lang="en-GB" sz="2000" b="1" dirty="0"/>
              <a:t> </a:t>
            </a:r>
            <a:r>
              <a:rPr lang="en-GB" sz="2000" dirty="0"/>
              <a:t>in the web site or buy the chosen package. After that he/she will be </a:t>
            </a:r>
            <a:r>
              <a:rPr lang="en-GB" sz="2000" b="1" dirty="0">
                <a:solidFill>
                  <a:srgbClr val="0070C0"/>
                </a:solidFill>
              </a:rPr>
              <a:t>redirected</a:t>
            </a:r>
            <a:r>
              <a:rPr lang="en-GB" sz="2000" dirty="0"/>
              <a:t> to the </a:t>
            </a:r>
            <a:r>
              <a:rPr lang="en-GB" sz="2000" b="1" dirty="0">
                <a:solidFill>
                  <a:srgbClr val="C00000"/>
                </a:solidFill>
              </a:rPr>
              <a:t>home page</a:t>
            </a:r>
            <a:r>
              <a:rPr lang="en-GB" sz="2000" dirty="0"/>
              <a:t>.</a:t>
            </a:r>
          </a:p>
          <a:p>
            <a:pPr algn="just"/>
            <a:endParaRPr lang="en-GB" dirty="0"/>
          </a:p>
          <a:p>
            <a:pPr algn="just"/>
            <a:r>
              <a:rPr lang="en-GB" b="1" dirty="0">
                <a:solidFill>
                  <a:srgbClr val="C00000"/>
                </a:solidFill>
              </a:rPr>
              <a:t>Pages,</a:t>
            </a:r>
            <a:r>
              <a:rPr lang="en-GB" b="1" dirty="0">
                <a:solidFill>
                  <a:srgbClr val="FF0000"/>
                </a:solidFill>
              </a:rPr>
              <a:t> </a:t>
            </a:r>
            <a:r>
              <a:rPr lang="en-GB" b="1" dirty="0">
                <a:solidFill>
                  <a:srgbClr val="00B050"/>
                </a:solidFill>
              </a:rPr>
              <a:t>view components</a:t>
            </a:r>
            <a:r>
              <a:rPr lang="en-GB" b="1" dirty="0"/>
              <a:t>, </a:t>
            </a:r>
            <a:r>
              <a:rPr lang="en-GB" b="1" dirty="0">
                <a:solidFill>
                  <a:srgbClr val="0070C0"/>
                </a:solidFill>
              </a:rPr>
              <a:t>events</a:t>
            </a:r>
            <a:r>
              <a:rPr lang="en-GB" b="1" dirty="0"/>
              <a:t>, </a:t>
            </a:r>
            <a:r>
              <a:rPr lang="en-GB" b="1" dirty="0">
                <a:solidFill>
                  <a:schemeClr val="accent4"/>
                </a:solidFill>
              </a:rPr>
              <a:t>actions</a:t>
            </a:r>
            <a:endParaRPr lang="it-IT" b="1" dirty="0">
              <a:solidFill>
                <a:schemeClr val="accent4"/>
              </a:solidFill>
            </a:endParaRPr>
          </a:p>
        </p:txBody>
      </p:sp>
      <p:sp>
        <p:nvSpPr>
          <p:cNvPr id="4" name="Rettangolo 3">
            <a:extLst>
              <a:ext uri="{FF2B5EF4-FFF2-40B4-BE49-F238E27FC236}">
                <a16:creationId xmlns:a16="http://schemas.microsoft.com/office/drawing/2014/main" id="{32762495-B1A8-49E0-8B9F-AD803F9AC934}"/>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3864677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17D3E-2FD0-4ED2-8BA2-9FA4D0C60077}"/>
              </a:ext>
            </a:extLst>
          </p:cNvPr>
          <p:cNvSpPr>
            <a:spLocks noGrp="1"/>
          </p:cNvSpPr>
          <p:nvPr>
            <p:ph type="title"/>
          </p:nvPr>
        </p:nvSpPr>
        <p:spPr/>
        <p:txBody>
          <a:bodyPr anchor="ctr">
            <a:normAutofit/>
          </a:bodyPr>
          <a:lstStyle/>
          <a:p>
            <a:r>
              <a:rPr lang="it-IT" sz="3200" err="1"/>
              <a:t>Functional</a:t>
            </a:r>
            <a:r>
              <a:rPr lang="it-IT" sz="3200"/>
              <a:t> </a:t>
            </a:r>
            <a:r>
              <a:rPr lang="it-IT" sz="3200" err="1"/>
              <a:t>analysis</a:t>
            </a:r>
            <a:r>
              <a:rPr lang="it-IT" sz="3200"/>
              <a:t> of the interaction</a:t>
            </a:r>
            <a:endParaRPr lang="en-GB" sz="3200"/>
          </a:p>
        </p:txBody>
      </p:sp>
      <p:sp>
        <p:nvSpPr>
          <p:cNvPr id="3" name="Content Placeholder 2">
            <a:extLst>
              <a:ext uri="{FF2B5EF4-FFF2-40B4-BE49-F238E27FC236}">
                <a16:creationId xmlns:a16="http://schemas.microsoft.com/office/drawing/2014/main" id="{6BC24D09-C01E-4821-A3D9-4E1E18DC61FB}"/>
              </a:ext>
            </a:extLst>
          </p:cNvPr>
          <p:cNvSpPr>
            <a:spLocks noGrp="1"/>
          </p:cNvSpPr>
          <p:nvPr>
            <p:ph idx="1"/>
          </p:nvPr>
        </p:nvSpPr>
        <p:spPr>
          <a:xfrm>
            <a:off x="342689" y="1615698"/>
            <a:ext cx="8458622" cy="4609450"/>
          </a:xfrm>
        </p:spPr>
        <p:txBody>
          <a:bodyPr vert="horz" lIns="91440" tIns="45720" rIns="91440" bIns="45720" rtlCol="0" anchor="t">
            <a:normAutofit/>
          </a:bodyPr>
          <a:lstStyle/>
          <a:p>
            <a:pPr algn="just"/>
            <a:r>
              <a:rPr lang="en-GB" sz="1900" dirty="0"/>
              <a:t>A Web application allows the employee to manage the package of the company. After </a:t>
            </a:r>
            <a:r>
              <a:rPr lang="en-GB" sz="1900" b="1" dirty="0">
                <a:solidFill>
                  <a:srgbClr val="7030A0"/>
                </a:solidFill>
              </a:rPr>
              <a:t>logging in</a:t>
            </a:r>
            <a:r>
              <a:rPr lang="en-GB" sz="1900" b="1" dirty="0"/>
              <a:t> </a:t>
            </a:r>
            <a:r>
              <a:rPr lang="en-GB" sz="1900" dirty="0"/>
              <a:t>the employee is </a:t>
            </a:r>
            <a:r>
              <a:rPr lang="en-GB" sz="1900" b="1" dirty="0">
                <a:solidFill>
                  <a:srgbClr val="0070C0"/>
                </a:solidFill>
              </a:rPr>
              <a:t>redirected</a:t>
            </a:r>
            <a:r>
              <a:rPr lang="en-GB" sz="1900" dirty="0"/>
              <a:t> to his </a:t>
            </a:r>
            <a:r>
              <a:rPr lang="en-GB" sz="1900" b="1" dirty="0">
                <a:solidFill>
                  <a:srgbClr val="C00000"/>
                </a:solidFill>
              </a:rPr>
              <a:t>home page </a:t>
            </a:r>
            <a:r>
              <a:rPr lang="en-GB" sz="1900" dirty="0"/>
              <a:t>in which it’s possible to </a:t>
            </a:r>
            <a:r>
              <a:rPr lang="en-GB" sz="1900" b="1" dirty="0">
                <a:solidFill>
                  <a:srgbClr val="7030A0"/>
                </a:solidFill>
              </a:rPr>
              <a:t>create</a:t>
            </a:r>
            <a:r>
              <a:rPr lang="en-GB" sz="1900" dirty="0"/>
              <a:t> new optional and new packages via a </a:t>
            </a:r>
            <a:r>
              <a:rPr lang="en-GB" sz="1900" b="1" dirty="0">
                <a:solidFill>
                  <a:srgbClr val="00B050"/>
                </a:solidFill>
              </a:rPr>
              <a:t>form</a:t>
            </a:r>
            <a:r>
              <a:rPr lang="en-GB" sz="1900" dirty="0"/>
              <a:t> or </a:t>
            </a:r>
            <a:r>
              <a:rPr lang="en-GB" sz="1900" b="1" dirty="0">
                <a:solidFill>
                  <a:srgbClr val="7030A0"/>
                </a:solidFill>
              </a:rPr>
              <a:t>check the sales report </a:t>
            </a:r>
            <a:r>
              <a:rPr lang="en-GB" sz="1900" dirty="0"/>
              <a:t>with a </a:t>
            </a:r>
            <a:r>
              <a:rPr lang="en-GB" sz="1900" b="1" dirty="0">
                <a:solidFill>
                  <a:srgbClr val="00B050"/>
                </a:solidFill>
              </a:rPr>
              <a:t>button</a:t>
            </a:r>
            <a:r>
              <a:rPr lang="en-GB" sz="1900" dirty="0"/>
              <a:t> that </a:t>
            </a:r>
            <a:r>
              <a:rPr lang="en-GB" sz="1900" b="1" dirty="0">
                <a:solidFill>
                  <a:srgbClr val="0070C0"/>
                </a:solidFill>
              </a:rPr>
              <a:t>redirects</a:t>
            </a:r>
            <a:r>
              <a:rPr lang="en-GB" sz="1900" dirty="0"/>
              <a:t> the employee to the </a:t>
            </a:r>
            <a:r>
              <a:rPr lang="en-GB" sz="1900" b="1" dirty="0">
                <a:solidFill>
                  <a:srgbClr val="C00000"/>
                </a:solidFill>
              </a:rPr>
              <a:t>sales report </a:t>
            </a:r>
            <a:r>
              <a:rPr lang="en-GB" sz="1900" dirty="0"/>
              <a:t>page in which he/she can </a:t>
            </a:r>
            <a:r>
              <a:rPr lang="en-GB" sz="1900" b="1" dirty="0">
                <a:solidFill>
                  <a:srgbClr val="7030A0"/>
                </a:solidFill>
              </a:rPr>
              <a:t>choose</a:t>
            </a:r>
            <a:r>
              <a:rPr lang="en-GB" sz="1900" dirty="0"/>
              <a:t> between </a:t>
            </a:r>
            <a:r>
              <a:rPr lang="en-GB" sz="1900" b="1" dirty="0">
                <a:solidFill>
                  <a:srgbClr val="00B050"/>
                </a:solidFill>
              </a:rPr>
              <a:t>6 queries</a:t>
            </a:r>
            <a:r>
              <a:rPr lang="en-GB" sz="1900" dirty="0"/>
              <a:t>:</a:t>
            </a:r>
          </a:p>
          <a:p>
            <a:pPr lvl="1" algn="just"/>
            <a:r>
              <a:rPr lang="en-GB" sz="1900" dirty="0"/>
              <a:t>Number of total purchases per package.</a:t>
            </a:r>
          </a:p>
          <a:p>
            <a:pPr lvl="1" algn="just"/>
            <a:r>
              <a:rPr lang="en-GB" sz="1900" dirty="0"/>
              <a:t>Number of total purchases per package and validity period.</a:t>
            </a:r>
          </a:p>
          <a:p>
            <a:pPr lvl="1" algn="just"/>
            <a:r>
              <a:rPr lang="en-GB" sz="1900" dirty="0"/>
              <a:t>Total value of sales per package with and without the optional products. </a:t>
            </a:r>
          </a:p>
          <a:p>
            <a:pPr lvl="1" algn="just"/>
            <a:r>
              <a:rPr lang="en-GB" sz="1900" dirty="0"/>
              <a:t>Average number of optional products sold together with each service package. </a:t>
            </a:r>
          </a:p>
          <a:p>
            <a:pPr lvl="1" algn="just"/>
            <a:r>
              <a:rPr lang="en-GB" sz="1900" dirty="0"/>
              <a:t>List of insolvent users, suspended orders and alerts. </a:t>
            </a:r>
          </a:p>
          <a:p>
            <a:pPr lvl="1" algn="just"/>
            <a:r>
              <a:rPr lang="en-GB" sz="1900" dirty="0"/>
              <a:t>Best seller optional product</a:t>
            </a:r>
          </a:p>
        </p:txBody>
      </p:sp>
      <p:sp>
        <p:nvSpPr>
          <p:cNvPr id="4" name="Rettangolo 3">
            <a:extLst>
              <a:ext uri="{FF2B5EF4-FFF2-40B4-BE49-F238E27FC236}">
                <a16:creationId xmlns:a16="http://schemas.microsoft.com/office/drawing/2014/main" id="{AE48960F-FABA-4B45-AAC9-8120C01DFE7A}"/>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2704585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9E3D502-FBE6-41BC-A7A1-448F88E0356B}"/>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Components</a:t>
            </a:r>
          </a:p>
        </p:txBody>
      </p:sp>
      <p:sp>
        <p:nvSpPr>
          <p:cNvPr id="5" name="Segnaposto contenuto 5">
            <a:extLst>
              <a:ext uri="{FF2B5EF4-FFF2-40B4-BE49-F238E27FC236}">
                <a16:creationId xmlns:a16="http://schemas.microsoft.com/office/drawing/2014/main" id="{EFA77C79-C8B6-46B7-816A-C38D2374C44A}"/>
              </a:ext>
            </a:extLst>
          </p:cNvPr>
          <p:cNvSpPr>
            <a:spLocks noGrp="1"/>
          </p:cNvSpPr>
          <p:nvPr/>
        </p:nvSpPr>
        <p:spPr>
          <a:xfrm>
            <a:off x="539428" y="1302028"/>
            <a:ext cx="3886200" cy="4914392"/>
          </a:xfrm>
          <a:prstGeom prst="rect">
            <a:avLst/>
          </a:prstGeom>
        </p:spPr>
        <p:txBody>
          <a:bodyPr vert="horz" lIns="91440" tIns="45720" rIns="91440" bIns="45720" rtlCol="0" anchor="t">
            <a:no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0" indent="0">
              <a:buNone/>
            </a:pPr>
            <a:r>
              <a:rPr lang="it-IT" b="1" dirty="0" err="1">
                <a:latin typeface="Calibri"/>
                <a:cs typeface="Calibri"/>
              </a:rPr>
              <a:t>Servlets</a:t>
            </a:r>
            <a:r>
              <a:rPr lang="it-IT" b="1" dirty="0">
                <a:latin typeface="Calibri"/>
                <a:cs typeface="Calibri"/>
              </a:rPr>
              <a:t>:</a:t>
            </a:r>
          </a:p>
          <a:p>
            <a:pPr marL="457200" indent="-457200"/>
            <a:r>
              <a:rPr lang="it-IT" sz="2200" dirty="0">
                <a:latin typeface="Calibri"/>
                <a:cs typeface="Calibri"/>
              </a:rPr>
              <a:t>Login </a:t>
            </a:r>
          </a:p>
          <a:p>
            <a:pPr marL="457200" indent="-457200"/>
            <a:r>
              <a:rPr lang="it-IT" sz="2200" dirty="0">
                <a:latin typeface="Calibri"/>
                <a:cs typeface="Calibri"/>
              </a:rPr>
              <a:t>Logout</a:t>
            </a:r>
          </a:p>
          <a:p>
            <a:pPr marL="457200" indent="-457200"/>
            <a:r>
              <a:rPr lang="it-IT" sz="2200" dirty="0" err="1">
                <a:latin typeface="Calibri"/>
                <a:cs typeface="Calibri"/>
              </a:rPr>
              <a:t>Error</a:t>
            </a:r>
            <a:endParaRPr lang="it-IT" sz="2200" dirty="0">
              <a:latin typeface="Calibri"/>
              <a:cs typeface="Calibri"/>
            </a:endParaRPr>
          </a:p>
          <a:p>
            <a:pPr marL="457200" indent="-457200"/>
            <a:r>
              <a:rPr lang="it-IT" sz="2200" dirty="0" err="1">
                <a:latin typeface="Calibri"/>
                <a:cs typeface="Calibri"/>
              </a:rPr>
              <a:t>CreateUser</a:t>
            </a:r>
            <a:endParaRPr lang="it-IT" sz="2200" dirty="0">
              <a:latin typeface="Calibri"/>
              <a:cs typeface="Calibri"/>
            </a:endParaRPr>
          </a:p>
          <a:p>
            <a:pPr marL="457200" indent="-457200"/>
            <a:r>
              <a:rPr lang="it-IT" sz="2200" dirty="0" err="1">
                <a:latin typeface="Calibri"/>
                <a:cs typeface="Calibri"/>
              </a:rPr>
              <a:t>HomePageClient</a:t>
            </a:r>
            <a:endParaRPr lang="it-IT" sz="2200" dirty="0">
              <a:latin typeface="Calibri"/>
              <a:cs typeface="Calibri"/>
            </a:endParaRPr>
          </a:p>
          <a:p>
            <a:pPr marL="457200" indent="-457200"/>
            <a:r>
              <a:rPr lang="it-IT" sz="2200" dirty="0" err="1">
                <a:latin typeface="Calibri"/>
                <a:cs typeface="Calibri"/>
              </a:rPr>
              <a:t>BuyService</a:t>
            </a:r>
            <a:endParaRPr lang="it-IT" sz="2200" dirty="0">
              <a:latin typeface="Calibri"/>
              <a:cs typeface="Calibri"/>
            </a:endParaRPr>
          </a:p>
          <a:p>
            <a:pPr marL="457200" indent="-457200"/>
            <a:r>
              <a:rPr lang="it-IT" sz="2200" dirty="0" err="1">
                <a:latin typeface="Calibri"/>
                <a:cs typeface="Calibri"/>
              </a:rPr>
              <a:t>BuyOrder</a:t>
            </a:r>
            <a:endParaRPr lang="it-IT" sz="2200" dirty="0">
              <a:latin typeface="Calibri"/>
              <a:cs typeface="Calibri"/>
            </a:endParaRPr>
          </a:p>
          <a:p>
            <a:pPr marL="457200" indent="-457200"/>
            <a:r>
              <a:rPr lang="it-IT" sz="2200" dirty="0" err="1">
                <a:latin typeface="Calibri"/>
                <a:cs typeface="Calibri"/>
              </a:rPr>
              <a:t>LoadConfirm</a:t>
            </a:r>
            <a:endParaRPr lang="it-IT" sz="2200" dirty="0">
              <a:latin typeface="Calibri"/>
              <a:cs typeface="Calibri"/>
            </a:endParaRPr>
          </a:p>
          <a:p>
            <a:pPr marL="457200" indent="-457200"/>
            <a:r>
              <a:rPr lang="it-IT" sz="2200" dirty="0" err="1">
                <a:latin typeface="Calibri"/>
                <a:cs typeface="Calibri"/>
              </a:rPr>
              <a:t>Confirmation</a:t>
            </a:r>
            <a:endParaRPr lang="it-IT" sz="2200" dirty="0">
              <a:latin typeface="Calibri"/>
              <a:cs typeface="Calibri"/>
            </a:endParaRPr>
          </a:p>
          <a:p>
            <a:pPr marL="457200" indent="-457200">
              <a:buFont typeface="Arial,Sans-Serif" panose="020B0604020202020204" pitchFamily="34" charset="0"/>
            </a:pPr>
            <a:r>
              <a:rPr lang="it-IT" sz="2200" dirty="0" err="1">
                <a:latin typeface="Calibri"/>
                <a:cs typeface="Calibri"/>
              </a:rPr>
              <a:t>HomePageEmployee</a:t>
            </a:r>
            <a:endParaRPr lang="en-US" sz="2200" dirty="0">
              <a:latin typeface="Calibri"/>
              <a:ea typeface="+mn-lt"/>
              <a:cs typeface="Calibri"/>
            </a:endParaRPr>
          </a:p>
          <a:p>
            <a:pPr marL="457200" indent="-457200"/>
            <a:endParaRPr lang="it-IT" sz="2200" dirty="0">
              <a:latin typeface="Calibri"/>
              <a:cs typeface="Calibri"/>
            </a:endParaRPr>
          </a:p>
        </p:txBody>
      </p:sp>
      <p:sp>
        <p:nvSpPr>
          <p:cNvPr id="6" name="CasellaDiTesto 3">
            <a:extLst>
              <a:ext uri="{FF2B5EF4-FFF2-40B4-BE49-F238E27FC236}">
                <a16:creationId xmlns:a16="http://schemas.microsoft.com/office/drawing/2014/main" id="{DE372534-9828-48C7-A674-744703A5EC4E}"/>
              </a:ext>
            </a:extLst>
          </p:cNvPr>
          <p:cNvSpPr txBox="1"/>
          <p:nvPr/>
        </p:nvSpPr>
        <p:spPr>
          <a:xfrm>
            <a:off x="4931177" y="1723537"/>
            <a:ext cx="4274190" cy="463203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457200" indent="-457200">
              <a:lnSpc>
                <a:spcPct val="90000"/>
              </a:lnSpc>
              <a:spcBef>
                <a:spcPts val="1000"/>
              </a:spcBef>
              <a:buFont typeface="Arial"/>
              <a:buChar char="•"/>
            </a:pPr>
            <a:endParaRPr lang="it-IT" sz="2200" dirty="0">
              <a:ea typeface="+mn-lt"/>
              <a:cs typeface="+mn-lt"/>
            </a:endParaRPr>
          </a:p>
          <a:p>
            <a:pPr>
              <a:lnSpc>
                <a:spcPct val="90000"/>
              </a:lnSpc>
              <a:spcBef>
                <a:spcPts val="1000"/>
              </a:spcBef>
            </a:pPr>
            <a:r>
              <a:rPr lang="it-IT" sz="2200" dirty="0" err="1">
                <a:ea typeface="+mn-lt"/>
                <a:cs typeface="+mn-lt"/>
              </a:rPr>
              <a:t>CreatePackage</a:t>
            </a:r>
            <a:endParaRPr lang="it-IT" sz="2200" dirty="0">
              <a:ea typeface="+mn-lt"/>
              <a:cs typeface="+mn-lt"/>
            </a:endParaRPr>
          </a:p>
          <a:p>
            <a:pPr>
              <a:lnSpc>
                <a:spcPct val="90000"/>
              </a:lnSpc>
              <a:spcBef>
                <a:spcPts val="1000"/>
              </a:spcBef>
            </a:pPr>
            <a:r>
              <a:rPr lang="it-IT" sz="2200" dirty="0" err="1">
                <a:ea typeface="+mn-lt"/>
                <a:cs typeface="+mn-lt"/>
              </a:rPr>
              <a:t>CreateOptional</a:t>
            </a:r>
            <a:endParaRPr lang="it-IT" sz="2200" dirty="0">
              <a:ea typeface="+mn-lt"/>
              <a:cs typeface="+mn-lt"/>
            </a:endParaRPr>
          </a:p>
          <a:p>
            <a:pPr>
              <a:lnSpc>
                <a:spcPct val="90000"/>
              </a:lnSpc>
              <a:spcBef>
                <a:spcPts val="1000"/>
              </a:spcBef>
            </a:pPr>
            <a:r>
              <a:rPr lang="it-IT" sz="2200" dirty="0" err="1">
                <a:ea typeface="+mn-lt"/>
                <a:cs typeface="+mn-lt"/>
              </a:rPr>
              <a:t>AverageOptionals</a:t>
            </a:r>
            <a:endParaRPr lang="en-US" sz="2200" dirty="0">
              <a:ea typeface="+mn-lt"/>
              <a:cs typeface="+mn-lt"/>
            </a:endParaRPr>
          </a:p>
          <a:p>
            <a:pPr>
              <a:lnSpc>
                <a:spcPct val="90000"/>
              </a:lnSpc>
              <a:spcBef>
                <a:spcPts val="1000"/>
              </a:spcBef>
            </a:pPr>
            <a:r>
              <a:rPr lang="it-IT" sz="2200" dirty="0" err="1">
                <a:ea typeface="+mn-lt"/>
                <a:cs typeface="+mn-lt"/>
              </a:rPr>
              <a:t>InsolventSuspendedAlert</a:t>
            </a:r>
            <a:endParaRPr lang="en-US" sz="2200" dirty="0">
              <a:ea typeface="+mn-lt"/>
              <a:cs typeface="+mn-lt"/>
            </a:endParaRPr>
          </a:p>
          <a:p>
            <a:pPr>
              <a:lnSpc>
                <a:spcPct val="90000"/>
              </a:lnSpc>
              <a:spcBef>
                <a:spcPts val="1000"/>
              </a:spcBef>
            </a:pPr>
            <a:r>
              <a:rPr lang="it-IT" sz="2200" dirty="0" err="1">
                <a:ea typeface="+mn-lt"/>
                <a:cs typeface="+mn-lt"/>
              </a:rPr>
              <a:t>MostValueOptional</a:t>
            </a:r>
            <a:endParaRPr lang="it-IT" sz="2200" dirty="0">
              <a:ea typeface="+mn-lt"/>
              <a:cs typeface="+mn-lt"/>
            </a:endParaRPr>
          </a:p>
          <a:p>
            <a:pPr>
              <a:lnSpc>
                <a:spcPct val="90000"/>
              </a:lnSpc>
              <a:spcBef>
                <a:spcPts val="1000"/>
              </a:spcBef>
            </a:pPr>
            <a:r>
              <a:rPr lang="it-IT" sz="2200" dirty="0" err="1">
                <a:ea typeface="+mn-lt"/>
                <a:cs typeface="+mn-lt"/>
              </a:rPr>
              <a:t>PackageValue</a:t>
            </a:r>
            <a:endParaRPr lang="en-US" sz="2200" dirty="0">
              <a:ea typeface="+mn-lt"/>
              <a:cs typeface="+mn-lt"/>
            </a:endParaRPr>
          </a:p>
          <a:p>
            <a:pPr>
              <a:lnSpc>
                <a:spcPct val="90000"/>
              </a:lnSpc>
              <a:spcBef>
                <a:spcPts val="1000"/>
              </a:spcBef>
            </a:pPr>
            <a:r>
              <a:rPr lang="it-IT" sz="2200" dirty="0" err="1">
                <a:ea typeface="+mn-lt"/>
                <a:cs typeface="+mn-lt"/>
              </a:rPr>
              <a:t>PurchasePerPackage</a:t>
            </a:r>
            <a:endParaRPr lang="it-IT" sz="2200" dirty="0">
              <a:ea typeface="+mn-lt"/>
              <a:cs typeface="+mn-lt"/>
            </a:endParaRPr>
          </a:p>
          <a:p>
            <a:pPr>
              <a:lnSpc>
                <a:spcPct val="90000"/>
              </a:lnSpc>
              <a:spcBef>
                <a:spcPts val="1000"/>
              </a:spcBef>
            </a:pPr>
            <a:r>
              <a:rPr lang="it-IT" sz="2200" dirty="0" err="1"/>
              <a:t>PurchasePerPackageValidity</a:t>
            </a:r>
            <a:endParaRPr lang="it-IT" sz="2200" dirty="0">
              <a:ea typeface="+mn-lt"/>
              <a:cs typeface="+mn-lt"/>
            </a:endParaRPr>
          </a:p>
          <a:p>
            <a:pPr>
              <a:lnSpc>
                <a:spcPct val="90000"/>
              </a:lnSpc>
              <a:spcBef>
                <a:spcPts val="1000"/>
              </a:spcBef>
            </a:pPr>
            <a:endParaRPr lang="it-IT" sz="2200" dirty="0">
              <a:ea typeface="+mn-lt"/>
              <a:cs typeface="+mn-lt"/>
            </a:endParaRPr>
          </a:p>
          <a:p>
            <a:pPr algn="l"/>
            <a:endParaRPr lang="it-IT" sz="2200" dirty="0">
              <a:cs typeface="Calibri"/>
            </a:endParaRPr>
          </a:p>
        </p:txBody>
      </p:sp>
      <p:sp>
        <p:nvSpPr>
          <p:cNvPr id="7" name="Rettangolo 3">
            <a:extLst>
              <a:ext uri="{FF2B5EF4-FFF2-40B4-BE49-F238E27FC236}">
                <a16:creationId xmlns:a16="http://schemas.microsoft.com/office/drawing/2014/main" id="{E05A7755-BC27-45CA-AD2C-E478FDA7877E}"/>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9667245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B051DC9-1D11-48AD-A7B2-9BBA4975F58C}"/>
              </a:ext>
            </a:extLst>
          </p:cNvPr>
          <p:cNvSpPr>
            <a:spLocks noGrp="1"/>
          </p:cNvSpPr>
          <p:nvPr/>
        </p:nvSpPr>
        <p:spPr>
          <a:xfrm>
            <a:off x="288521" y="139166"/>
            <a:ext cx="8581043" cy="840400"/>
          </a:xfrm>
          <a:prstGeom prst="rect">
            <a:avLst/>
          </a:prstGeom>
        </p:spPr>
        <p:txBody>
          <a:bodyPr vert="horz" lIns="91440" tIns="45720" rIns="91440" bIns="45720" rtlCol="0" anchor="ctr"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r>
              <a:rPr lang="en-GB" sz="3200"/>
              <a:t>Business Components</a:t>
            </a:r>
          </a:p>
        </p:txBody>
      </p:sp>
      <p:sp>
        <p:nvSpPr>
          <p:cNvPr id="8" name="Content Placeholder 4">
            <a:extLst>
              <a:ext uri="{FF2B5EF4-FFF2-40B4-BE49-F238E27FC236}">
                <a16:creationId xmlns:a16="http://schemas.microsoft.com/office/drawing/2014/main" id="{68D699AB-1A02-4EB2-AEED-44A36693D6A6}"/>
              </a:ext>
            </a:extLst>
          </p:cNvPr>
          <p:cNvSpPr>
            <a:spLocks noGrp="1"/>
          </p:cNvSpPr>
          <p:nvPr/>
        </p:nvSpPr>
        <p:spPr>
          <a:xfrm>
            <a:off x="-573247" y="1516404"/>
            <a:ext cx="9257880" cy="4351338"/>
          </a:xfrm>
          <a:prstGeom prst="rect">
            <a:avLst/>
          </a:prstGeom>
        </p:spPr>
        <p:txBody>
          <a:bodyPr vert="horz" lIns="91440" tIns="45720" rIns="91440" bIns="45720" rtlCol="0" anchor="t">
            <a:noAutofit/>
          </a:bodyPr>
          <a:lstStyle>
            <a:lvl1pPr marL="0" indent="0" algn="l" defTabSz="457200" rtl="0" eaLnBrk="1" latinLnBrk="0" hangingPunct="1">
              <a:spcBef>
                <a:spcPct val="20000"/>
              </a:spcBef>
              <a:buFont typeface="Wingdings" charset="2"/>
              <a:buNone/>
              <a:defRPr sz="28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914400" lvl="2" indent="0">
              <a:buNone/>
            </a:pPr>
            <a:r>
              <a:rPr lang="en-GB" sz="1400" b="1" dirty="0" err="1">
                <a:latin typeface="+mn-lt"/>
                <a:cs typeface="Calibri"/>
              </a:rPr>
              <a:t>OptionalSrv</a:t>
            </a:r>
            <a:r>
              <a:rPr lang="en-GB" sz="1400" b="1" dirty="0">
                <a:latin typeface="+mn-lt"/>
                <a:cs typeface="Calibri"/>
              </a:rPr>
              <a:t> -&gt; Stateless:</a:t>
            </a:r>
          </a:p>
          <a:p>
            <a:pPr lvl="3">
              <a:buFont typeface="Arial" panose="020B0604020202020204" pitchFamily="34" charset="0"/>
              <a:buChar char="•"/>
            </a:pPr>
            <a:r>
              <a:rPr lang="en-GB" sz="1400" dirty="0" err="1">
                <a:latin typeface="+mn-lt"/>
                <a:cs typeface="Calibri"/>
              </a:rPr>
              <a:t>CreateOptional</a:t>
            </a:r>
            <a:r>
              <a:rPr lang="en-GB" sz="1400" dirty="0">
                <a:latin typeface="+mn-lt"/>
                <a:cs typeface="Calibri"/>
              </a:rPr>
              <a:t>: handles the creation of an optional.</a:t>
            </a:r>
          </a:p>
          <a:p>
            <a:pPr lvl="3">
              <a:buFont typeface="Arial" panose="020B0604020202020204" pitchFamily="34" charset="0"/>
              <a:buChar char="•"/>
            </a:pPr>
            <a:r>
              <a:rPr lang="en-GB" sz="1400" dirty="0" err="1">
                <a:latin typeface="+mn-lt"/>
                <a:cs typeface="Calibri"/>
              </a:rPr>
              <a:t>FindByIds</a:t>
            </a:r>
            <a:r>
              <a:rPr lang="en-GB" sz="1400" dirty="0">
                <a:latin typeface="+mn-lt"/>
                <a:cs typeface="Calibri"/>
              </a:rPr>
              <a:t>: return a list of </a:t>
            </a:r>
            <a:r>
              <a:rPr lang="en-GB" sz="1400" dirty="0" err="1">
                <a:latin typeface="+mn-lt"/>
                <a:cs typeface="Calibri"/>
              </a:rPr>
              <a:t>optionals</a:t>
            </a:r>
            <a:r>
              <a:rPr lang="en-GB" sz="1400" dirty="0">
                <a:latin typeface="+mn-lt"/>
                <a:cs typeface="Calibri"/>
              </a:rPr>
              <a:t> based on a set of ids.</a:t>
            </a:r>
          </a:p>
          <a:p>
            <a:pPr lvl="3">
              <a:buFont typeface="Arial" panose="020B0604020202020204" pitchFamily="34" charset="0"/>
              <a:buChar char="•"/>
            </a:pPr>
            <a:r>
              <a:rPr lang="en-GB" sz="1400" dirty="0" err="1">
                <a:latin typeface="+mn-lt"/>
                <a:cs typeface="Calibri"/>
              </a:rPr>
              <a:t>FindAll</a:t>
            </a:r>
            <a:r>
              <a:rPr lang="en-GB" sz="1400" dirty="0">
                <a:latin typeface="+mn-lt"/>
                <a:cs typeface="Calibri"/>
              </a:rPr>
              <a:t>: return all the </a:t>
            </a:r>
            <a:r>
              <a:rPr lang="en-GB" sz="1400" dirty="0" err="1">
                <a:latin typeface="+mn-lt"/>
                <a:cs typeface="Calibri"/>
              </a:rPr>
              <a:t>optionals</a:t>
            </a:r>
            <a:r>
              <a:rPr lang="en-GB" sz="1400" dirty="0">
                <a:latin typeface="+mn-lt"/>
                <a:cs typeface="Calibri"/>
              </a:rPr>
              <a:t>.</a:t>
            </a:r>
          </a:p>
          <a:p>
            <a:pPr marL="1371600" lvl="3" indent="0">
              <a:buNone/>
            </a:pPr>
            <a:endParaRPr lang="en-GB" sz="1400" dirty="0">
              <a:latin typeface="+mn-lt"/>
              <a:cs typeface="Calibri"/>
            </a:endParaRPr>
          </a:p>
          <a:p>
            <a:pPr marL="914400" lvl="2" indent="0">
              <a:buNone/>
            </a:pPr>
            <a:r>
              <a:rPr lang="en-GB" sz="1400" b="1" dirty="0" err="1">
                <a:latin typeface="+mn-lt"/>
                <a:cs typeface="Calibri"/>
              </a:rPr>
              <a:t>OrderSrv</a:t>
            </a:r>
            <a:r>
              <a:rPr lang="en-GB" sz="1400" b="1" dirty="0">
                <a:latin typeface="+mn-lt"/>
                <a:cs typeface="Calibri"/>
              </a:rPr>
              <a:t> -&gt; Stateless:</a:t>
            </a:r>
          </a:p>
          <a:p>
            <a:pPr lvl="3">
              <a:buFont typeface="Arial" panose="020B0604020202020204" pitchFamily="34" charset="0"/>
              <a:buChar char="•"/>
            </a:pPr>
            <a:r>
              <a:rPr lang="en-GB" sz="1400" dirty="0" err="1">
                <a:latin typeface="+mn-lt"/>
                <a:cs typeface="Calibri"/>
              </a:rPr>
              <a:t>CreateOrder</a:t>
            </a:r>
            <a:r>
              <a:rPr lang="en-GB" sz="1400" dirty="0">
                <a:latin typeface="+mn-lt"/>
                <a:cs typeface="Calibri"/>
              </a:rPr>
              <a:t>: handles the creation of an order.</a:t>
            </a:r>
          </a:p>
          <a:p>
            <a:pPr lvl="3">
              <a:buFont typeface="Arial" panose="020B0604020202020204" pitchFamily="34" charset="0"/>
              <a:buChar char="•"/>
            </a:pPr>
            <a:r>
              <a:rPr lang="en-GB" sz="1400" dirty="0" err="1">
                <a:latin typeface="+mn-lt"/>
                <a:cs typeface="Calibri"/>
              </a:rPr>
              <a:t>FindAllRejectedWithUserId</a:t>
            </a:r>
            <a:r>
              <a:rPr lang="en-GB" sz="1400" dirty="0">
                <a:latin typeface="+mn-lt"/>
                <a:cs typeface="Calibri"/>
              </a:rPr>
              <a:t>: return all the invalid orders of a specific user.</a:t>
            </a:r>
          </a:p>
          <a:p>
            <a:pPr lvl="3">
              <a:buFont typeface="Arial" panose="020B0604020202020204" pitchFamily="34" charset="0"/>
              <a:buChar char="•"/>
            </a:pPr>
            <a:r>
              <a:rPr lang="en-GB" sz="1400" dirty="0" err="1">
                <a:latin typeface="+mn-lt"/>
                <a:ea typeface="+mn-lt"/>
                <a:cs typeface="Calibri"/>
              </a:rPr>
              <a:t>FindRejectedOrderOfuser</a:t>
            </a:r>
            <a:r>
              <a:rPr lang="en-GB" sz="1400" dirty="0">
                <a:latin typeface="+mn-lt"/>
                <a:ea typeface="+mn-lt"/>
                <a:cs typeface="Calibri"/>
              </a:rPr>
              <a:t>: return a specific order of a specific user.</a:t>
            </a:r>
          </a:p>
          <a:p>
            <a:pPr lvl="3">
              <a:buFont typeface="Arial" panose="020B0604020202020204" pitchFamily="34" charset="0"/>
              <a:buChar char="•"/>
            </a:pPr>
            <a:r>
              <a:rPr lang="en-GB" sz="1400" dirty="0" err="1">
                <a:latin typeface="+mn-lt"/>
                <a:ea typeface="+mn-lt"/>
                <a:cs typeface="Calibri"/>
              </a:rPr>
              <a:t>BuyInsolvent</a:t>
            </a:r>
            <a:r>
              <a:rPr lang="en-GB" sz="1400" dirty="0">
                <a:latin typeface="+mn-lt"/>
                <a:ea typeface="+mn-lt"/>
                <a:cs typeface="Calibri"/>
              </a:rPr>
              <a:t>: based on a Boolean set the order valid or increase the number of attempts to buy the order.</a:t>
            </a:r>
          </a:p>
          <a:p>
            <a:pPr lvl="3">
              <a:buFont typeface="Arial" panose="020B0604020202020204" pitchFamily="34" charset="0"/>
              <a:buChar char="•"/>
            </a:pPr>
            <a:endParaRPr lang="en-GB" sz="1400" dirty="0">
              <a:latin typeface="+mn-lt"/>
              <a:ea typeface="+mn-lt"/>
              <a:cs typeface="Calibri"/>
            </a:endParaRPr>
          </a:p>
          <a:p>
            <a:pPr marL="914400" lvl="2" indent="0">
              <a:buNone/>
            </a:pPr>
            <a:r>
              <a:rPr lang="en-GB" sz="1400" b="1" dirty="0" err="1">
                <a:latin typeface="+mn-lt"/>
                <a:ea typeface="+mn-lt"/>
                <a:cs typeface="Calibri"/>
              </a:rPr>
              <a:t>PackageSrv</a:t>
            </a:r>
            <a:r>
              <a:rPr lang="en-GB" sz="1400" b="1" dirty="0">
                <a:latin typeface="+mn-lt"/>
                <a:ea typeface="+mn-lt"/>
                <a:cs typeface="Calibri"/>
              </a:rPr>
              <a:t> -&gt; Stateless:</a:t>
            </a:r>
            <a:endParaRPr lang="en-US" sz="1400" b="1" dirty="0">
              <a:latin typeface="+mn-lt"/>
              <a:ea typeface="+mn-lt"/>
              <a:cs typeface="Calibri"/>
            </a:endParaRPr>
          </a:p>
          <a:p>
            <a:pPr lvl="3">
              <a:buFont typeface="Arial" panose="020B0604020202020204" pitchFamily="34" charset="0"/>
              <a:buChar char="•"/>
            </a:pPr>
            <a:r>
              <a:rPr lang="en-GB" sz="1400" dirty="0" err="1">
                <a:latin typeface="+mn-lt"/>
                <a:ea typeface="+mn-lt"/>
                <a:cs typeface="Calibri"/>
              </a:rPr>
              <a:t>CreatePackage</a:t>
            </a:r>
            <a:r>
              <a:rPr lang="en-GB" sz="1400" dirty="0">
                <a:latin typeface="+mn-lt"/>
                <a:ea typeface="+mn-lt"/>
                <a:cs typeface="Calibri"/>
              </a:rPr>
              <a:t>: handle the creation of a new package.</a:t>
            </a:r>
          </a:p>
          <a:p>
            <a:pPr lvl="3">
              <a:buFont typeface="Arial" panose="020B0604020202020204" pitchFamily="34" charset="0"/>
              <a:buChar char="•"/>
            </a:pPr>
            <a:r>
              <a:rPr lang="en-GB" sz="1400" dirty="0" err="1">
                <a:latin typeface="+mn-lt"/>
                <a:cs typeface="Calibri"/>
              </a:rPr>
              <a:t>FinAllPackage</a:t>
            </a:r>
            <a:r>
              <a:rPr lang="en-GB" sz="1400" dirty="0">
                <a:latin typeface="+mn-lt"/>
                <a:cs typeface="Calibri"/>
              </a:rPr>
              <a:t>: return all packages.</a:t>
            </a:r>
          </a:p>
          <a:p>
            <a:pPr lvl="3">
              <a:buFont typeface="Arial" panose="020B0604020202020204" pitchFamily="34" charset="0"/>
              <a:buChar char="•"/>
            </a:pPr>
            <a:r>
              <a:rPr lang="en-GB" sz="1400" dirty="0" err="1">
                <a:latin typeface="+mn-lt"/>
                <a:cs typeface="Calibri"/>
              </a:rPr>
              <a:t>FindPackageWithId</a:t>
            </a:r>
            <a:r>
              <a:rPr lang="en-GB" sz="1400" dirty="0">
                <a:latin typeface="+mn-lt"/>
                <a:cs typeface="Calibri"/>
              </a:rPr>
              <a:t>: return the package with a specific id.</a:t>
            </a:r>
          </a:p>
          <a:p>
            <a:pPr lvl="3">
              <a:buFont typeface="Arial" panose="020B0604020202020204" pitchFamily="34" charset="0"/>
              <a:buChar char="•"/>
            </a:pPr>
            <a:r>
              <a:rPr lang="en-GB" sz="1400" dirty="0" err="1">
                <a:latin typeface="+mn-lt"/>
                <a:cs typeface="Calibri"/>
              </a:rPr>
              <a:t>TotalCostForPackage</a:t>
            </a:r>
            <a:r>
              <a:rPr lang="en-GB" sz="1400" dirty="0">
                <a:latin typeface="+mn-lt"/>
                <a:cs typeface="Calibri"/>
              </a:rPr>
              <a:t>: compute the total cost of a package.</a:t>
            </a:r>
          </a:p>
          <a:p>
            <a:pPr lvl="2"/>
            <a:endParaRPr lang="en-GB" sz="1400" dirty="0">
              <a:latin typeface="+mn-lt"/>
              <a:cs typeface="Calibri"/>
            </a:endParaRPr>
          </a:p>
          <a:p>
            <a:pPr lvl="1"/>
            <a:endParaRPr lang="en-GB" sz="1400" dirty="0">
              <a:latin typeface="+mn-lt"/>
              <a:cs typeface="Calibri"/>
            </a:endParaRPr>
          </a:p>
        </p:txBody>
      </p:sp>
      <p:sp>
        <p:nvSpPr>
          <p:cNvPr id="6" name="Rettangolo 3">
            <a:extLst>
              <a:ext uri="{FF2B5EF4-FFF2-40B4-BE49-F238E27FC236}">
                <a16:creationId xmlns:a16="http://schemas.microsoft.com/office/drawing/2014/main" id="{54F256A6-9603-469A-AE6C-3FEC7B086FC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dirty="0">
                <a:cs typeface="Calibri"/>
              </a:rPr>
              <a:t>Davide Canali</a:t>
            </a:r>
            <a:r>
              <a:rPr lang="it-IT" b="1" dirty="0">
                <a:cs typeface="Calibri"/>
              </a:rPr>
              <a:t> </a:t>
            </a:r>
            <a:r>
              <a:rPr lang="it-IT" sz="1400" b="1" dirty="0">
                <a:cs typeface="Calibri"/>
              </a:rPr>
              <a:t>– Matteo Cordioli</a:t>
            </a:r>
          </a:p>
        </p:txBody>
      </p:sp>
    </p:spTree>
    <p:extLst>
      <p:ext uri="{BB962C8B-B14F-4D97-AF65-F5344CB8AC3E}">
        <p14:creationId xmlns:p14="http://schemas.microsoft.com/office/powerpoint/2010/main" val="23871845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23E93AF2-3D8A-4B31-A4C6-D0C3B1F5B8E4}"/>
              </a:ext>
            </a:extLst>
          </p:cNvPr>
          <p:cNvSpPr txBox="1">
            <a:spLocks/>
          </p:cNvSpPr>
          <p:nvPr/>
        </p:nvSpPr>
        <p:spPr>
          <a:xfrm>
            <a:off x="-681357" y="2081267"/>
            <a:ext cx="9717016" cy="4351338"/>
          </a:xfrm>
          <a:prstGeom prst="rect">
            <a:avLst/>
          </a:prstGeom>
        </p:spPr>
        <p:txBody>
          <a:bodyPr vert="horz" lIns="91440" tIns="45720" rIns="91440" bIns="45720" rtlCol="0" anchor="t">
            <a:norm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2"/>
            <a:r>
              <a:rPr lang="en-GB" sz="1400" b="1" dirty="0" err="1">
                <a:cs typeface="Calibri"/>
              </a:rPr>
              <a:t>PeriodSrv</a:t>
            </a:r>
            <a:r>
              <a:rPr lang="en-GB" sz="1400" b="1" dirty="0">
                <a:cs typeface="Calibri"/>
              </a:rPr>
              <a:t> -&gt; </a:t>
            </a:r>
            <a:r>
              <a:rPr lang="en-GB" sz="1400" b="1" dirty="0"/>
              <a:t>Stateless:</a:t>
            </a:r>
            <a:endParaRPr lang="en-GB" sz="1400" b="1" dirty="0">
              <a:cs typeface="Calibri"/>
            </a:endParaRPr>
          </a:p>
          <a:p>
            <a:pPr marL="1657350" lvl="3" indent="-285750">
              <a:buFont typeface="Arial" panose="020B0604020202020204" pitchFamily="34" charset="0"/>
              <a:buChar char="•"/>
            </a:pPr>
            <a:r>
              <a:rPr lang="en-GB" sz="1400" dirty="0" err="1"/>
              <a:t>FindAllPeriods</a:t>
            </a:r>
            <a:r>
              <a:rPr lang="en-GB" sz="1400" dirty="0"/>
              <a:t>: return all the validity periods.</a:t>
            </a:r>
            <a:endParaRPr lang="en-GB" sz="1400" dirty="0">
              <a:cs typeface="Calibri"/>
            </a:endParaRPr>
          </a:p>
          <a:p>
            <a:pPr marL="1657350" lvl="3" indent="-285750">
              <a:buFont typeface="Arial" panose="020B0604020202020204" pitchFamily="34" charset="0"/>
              <a:buChar char="•"/>
            </a:pPr>
            <a:r>
              <a:rPr lang="en-GB" sz="1400" dirty="0" err="1"/>
              <a:t>FindValityWithId</a:t>
            </a:r>
            <a:r>
              <a:rPr lang="en-GB" sz="1400" dirty="0"/>
              <a:t>: return a validity period with a specific id.</a:t>
            </a:r>
            <a:endParaRPr lang="en-GB" sz="1400" dirty="0">
              <a:cs typeface="Calibri"/>
            </a:endParaRPr>
          </a:p>
          <a:p>
            <a:pPr marL="1657350" lvl="3" indent="-285750">
              <a:buFont typeface="Arial" panose="020B0604020202020204" pitchFamily="34" charset="0"/>
              <a:buChar char="•"/>
            </a:pPr>
            <a:r>
              <a:rPr lang="en-GB" sz="1400" dirty="0" err="1">
                <a:cs typeface="Calibri"/>
              </a:rPr>
              <a:t>FindbyIds</a:t>
            </a:r>
            <a:r>
              <a:rPr lang="en-GB" sz="1400" dirty="0">
                <a:cs typeface="Calibri"/>
              </a:rPr>
              <a:t>: return a list of validity periods based on a set of ids. </a:t>
            </a:r>
          </a:p>
          <a:p>
            <a:pPr lvl="3"/>
            <a:endParaRPr lang="en-GB" sz="1400" dirty="0">
              <a:ea typeface="+mn-lt"/>
              <a:cs typeface="+mn-lt"/>
            </a:endParaRPr>
          </a:p>
          <a:p>
            <a:pPr lvl="2"/>
            <a:r>
              <a:rPr lang="en-GB" sz="1400" b="1" dirty="0" err="1">
                <a:ea typeface="+mn-lt"/>
                <a:cs typeface="+mn-lt"/>
              </a:rPr>
              <a:t>SalesReportSrv</a:t>
            </a:r>
            <a:r>
              <a:rPr lang="en-GB" sz="1400" b="1" dirty="0">
                <a:ea typeface="+mn-lt"/>
                <a:cs typeface="+mn-lt"/>
              </a:rPr>
              <a:t> -&gt; Stateless:</a:t>
            </a:r>
          </a:p>
          <a:p>
            <a:pPr marL="1657350" lvl="3" indent="-285750">
              <a:buFont typeface="Arial" panose="020B0604020202020204" pitchFamily="34" charset="0"/>
              <a:buChar char="•"/>
            </a:pPr>
            <a:r>
              <a:rPr lang="en-GB" sz="1400" dirty="0" err="1">
                <a:ea typeface="+mn-lt"/>
                <a:cs typeface="+mn-lt"/>
              </a:rPr>
              <a:t>TotalPurchasePerPackage</a:t>
            </a:r>
            <a:r>
              <a:rPr lang="en-GB" sz="1400" dirty="0">
                <a:ea typeface="+mn-lt"/>
                <a:cs typeface="+mn-lt"/>
              </a:rPr>
              <a:t>: return the number of purchases for each package.</a:t>
            </a:r>
          </a:p>
          <a:p>
            <a:pPr marL="1657350" lvl="3" indent="-285750">
              <a:buFont typeface="Arial" panose="020B0604020202020204" pitchFamily="34" charset="0"/>
              <a:buChar char="•"/>
            </a:pPr>
            <a:r>
              <a:rPr lang="en-GB" sz="1400" dirty="0" err="1">
                <a:ea typeface="+mn-lt"/>
                <a:cs typeface="+mn-lt"/>
              </a:rPr>
              <a:t>TotalPurchasePerPackageAndValidity</a:t>
            </a:r>
            <a:r>
              <a:rPr lang="en-GB" sz="1400" dirty="0">
                <a:ea typeface="+mn-lt"/>
                <a:cs typeface="+mn-lt"/>
              </a:rPr>
              <a:t>: return the number of purchases for each package, validity period pair.</a:t>
            </a:r>
          </a:p>
          <a:p>
            <a:pPr marL="1657350" lvl="3" indent="-285750">
              <a:buFont typeface="Arial" panose="020B0604020202020204" pitchFamily="34" charset="0"/>
              <a:buChar char="•"/>
            </a:pPr>
            <a:r>
              <a:rPr lang="en-GB" sz="1400" dirty="0" err="1">
                <a:ea typeface="+mn-lt"/>
                <a:cs typeface="+mn-lt"/>
              </a:rPr>
              <a:t>PackageValue</a:t>
            </a:r>
            <a:r>
              <a:rPr lang="en-GB" sz="1400" dirty="0">
                <a:ea typeface="+mn-lt"/>
                <a:cs typeface="+mn-lt"/>
              </a:rPr>
              <a:t>: return the total revenue for each package with and without optional.</a:t>
            </a:r>
          </a:p>
          <a:p>
            <a:pPr marL="1657350" lvl="3" indent="-285750">
              <a:buFont typeface="Arial" panose="020B0604020202020204" pitchFamily="34" charset="0"/>
              <a:buChar char="•"/>
            </a:pPr>
            <a:r>
              <a:rPr lang="en-GB" sz="1400" dirty="0" err="1">
                <a:ea typeface="+mn-lt"/>
                <a:cs typeface="+mn-lt"/>
              </a:rPr>
              <a:t>AvrOptionalsPerPackage</a:t>
            </a:r>
            <a:r>
              <a:rPr lang="en-GB" sz="1400" dirty="0">
                <a:ea typeface="+mn-lt"/>
                <a:cs typeface="+mn-lt"/>
              </a:rPr>
              <a:t>: return the average number of </a:t>
            </a:r>
            <a:r>
              <a:rPr lang="en-GB" sz="1400" dirty="0" err="1">
                <a:ea typeface="+mn-lt"/>
                <a:cs typeface="+mn-lt"/>
              </a:rPr>
              <a:t>optionals</a:t>
            </a:r>
            <a:r>
              <a:rPr lang="en-GB" sz="1400" dirty="0">
                <a:ea typeface="+mn-lt"/>
                <a:cs typeface="+mn-lt"/>
              </a:rPr>
              <a:t> bought for each package.</a:t>
            </a:r>
          </a:p>
          <a:p>
            <a:pPr marL="1657350" lvl="3" indent="-285750">
              <a:buFont typeface="Arial" panose="020B0604020202020204" pitchFamily="34" charset="0"/>
              <a:buChar char="•"/>
            </a:pPr>
            <a:r>
              <a:rPr lang="en-GB" sz="1400" dirty="0" err="1">
                <a:ea typeface="+mn-lt"/>
                <a:cs typeface="+mn-lt"/>
              </a:rPr>
              <a:t>MostValueOptional</a:t>
            </a:r>
            <a:r>
              <a:rPr lang="en-GB" sz="1400" dirty="0">
                <a:ea typeface="+mn-lt"/>
                <a:cs typeface="+mn-lt"/>
              </a:rPr>
              <a:t>: return the optional that created the most revenue.</a:t>
            </a:r>
          </a:p>
          <a:p>
            <a:pPr marL="1657350" lvl="3" indent="-285750">
              <a:buFont typeface="Arial" panose="020B0604020202020204" pitchFamily="34" charset="0"/>
              <a:buChar char="•"/>
            </a:pPr>
            <a:r>
              <a:rPr lang="en-GB" sz="1400" dirty="0" err="1">
                <a:ea typeface="+mn-lt"/>
                <a:cs typeface="+mn-lt"/>
              </a:rPr>
              <a:t>FindAllSuspended</a:t>
            </a:r>
            <a:r>
              <a:rPr lang="en-GB" sz="1400" dirty="0">
                <a:ea typeface="+mn-lt"/>
                <a:cs typeface="+mn-lt"/>
              </a:rPr>
              <a:t>: return every suspended order.</a:t>
            </a:r>
            <a:endParaRPr lang="en-GB" sz="1400" dirty="0">
              <a:cs typeface="Calibri" panose="020F0502020204030204"/>
            </a:endParaRPr>
          </a:p>
          <a:p>
            <a:pPr marL="1657350" lvl="3" indent="-285750">
              <a:buFont typeface="Arial" panose="020B0604020202020204" pitchFamily="34" charset="0"/>
              <a:buChar char="•"/>
            </a:pPr>
            <a:r>
              <a:rPr lang="en-GB" sz="1400" dirty="0" err="1">
                <a:cs typeface="Calibri" panose="020F0502020204030204"/>
              </a:rPr>
              <a:t>FindAllAlert</a:t>
            </a:r>
            <a:r>
              <a:rPr lang="en-GB" sz="1400" dirty="0">
                <a:cs typeface="Calibri" panose="020F0502020204030204"/>
              </a:rPr>
              <a:t>: return all alerts.</a:t>
            </a:r>
          </a:p>
          <a:p>
            <a:pPr marL="1657350" lvl="3" indent="-285750">
              <a:buFont typeface="Arial" panose="020B0604020202020204" pitchFamily="34" charset="0"/>
              <a:buChar char="•"/>
            </a:pPr>
            <a:r>
              <a:rPr lang="en-GB" sz="1400" dirty="0" err="1">
                <a:cs typeface="Calibri" panose="020F0502020204030204"/>
              </a:rPr>
              <a:t>FindAllInsovent</a:t>
            </a:r>
            <a:r>
              <a:rPr lang="en-GB" sz="1400" dirty="0">
                <a:cs typeface="Calibri" panose="020F0502020204030204"/>
              </a:rPr>
              <a:t>: return every insolvent user.</a:t>
            </a:r>
          </a:p>
          <a:p>
            <a:pPr lvl="2"/>
            <a:endParaRPr lang="en-GB" sz="1400" dirty="0">
              <a:cs typeface="Calibri" panose="020F0502020204030204"/>
            </a:endParaRPr>
          </a:p>
          <a:p>
            <a:pPr lvl="2"/>
            <a:endParaRPr lang="en-GB" sz="1400" dirty="0">
              <a:cs typeface="Calibri" panose="020F0502020204030204"/>
            </a:endParaRPr>
          </a:p>
          <a:p>
            <a:pPr lvl="1"/>
            <a:endParaRPr lang="en-GB" sz="1400" dirty="0">
              <a:cs typeface="Calibri" panose="020F0502020204030204"/>
            </a:endParaRPr>
          </a:p>
        </p:txBody>
      </p:sp>
      <p:sp>
        <p:nvSpPr>
          <p:cNvPr id="7" name="Rettangolo 3">
            <a:extLst>
              <a:ext uri="{FF2B5EF4-FFF2-40B4-BE49-F238E27FC236}">
                <a16:creationId xmlns:a16="http://schemas.microsoft.com/office/drawing/2014/main" id="{80A00D13-DF50-4201-B72B-06D8FC28145F}"/>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dirty="0">
                <a:cs typeface="Calibri"/>
              </a:rPr>
              <a:t>Davide Canali</a:t>
            </a:r>
            <a:r>
              <a:rPr lang="it-IT" b="1" dirty="0">
                <a:cs typeface="Calibri"/>
              </a:rPr>
              <a:t> </a:t>
            </a:r>
            <a:r>
              <a:rPr lang="it-IT" sz="1400" b="1" dirty="0">
                <a:cs typeface="Calibri"/>
              </a:rPr>
              <a:t>– Matteo Cordioli</a:t>
            </a:r>
          </a:p>
        </p:txBody>
      </p:sp>
    </p:spTree>
    <p:extLst>
      <p:ext uri="{BB962C8B-B14F-4D97-AF65-F5344CB8AC3E}">
        <p14:creationId xmlns:p14="http://schemas.microsoft.com/office/powerpoint/2010/main" val="21925036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A736F81D-AB67-4958-8F47-FE641411F16A}"/>
              </a:ext>
            </a:extLst>
          </p:cNvPr>
          <p:cNvSpPr txBox="1">
            <a:spLocks/>
          </p:cNvSpPr>
          <p:nvPr/>
        </p:nvSpPr>
        <p:spPr>
          <a:xfrm>
            <a:off x="-584489" y="2627117"/>
            <a:ext cx="6759019" cy="4351338"/>
          </a:xfrm>
          <a:prstGeom prst="rect">
            <a:avLst/>
          </a:prstGeom>
        </p:spPr>
        <p:txBody>
          <a:bodyPr vert="horz" lIns="91440" tIns="45720" rIns="91440" bIns="45720" rtlCol="0" anchor="t">
            <a:norm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2"/>
            <a:r>
              <a:rPr lang="en-GB" sz="1400" b="1" dirty="0" err="1">
                <a:cs typeface="Calibri"/>
              </a:rPr>
              <a:t>ServiceSrv</a:t>
            </a:r>
            <a:r>
              <a:rPr lang="en-GB" sz="1400" b="1" dirty="0">
                <a:cs typeface="Calibri"/>
              </a:rPr>
              <a:t>-&gt; </a:t>
            </a:r>
            <a:r>
              <a:rPr lang="en-GB" sz="1400" b="1" dirty="0"/>
              <a:t>Stateless:</a:t>
            </a:r>
            <a:endParaRPr lang="en-GB" sz="1400" b="1" dirty="0">
              <a:cs typeface="Calibri"/>
            </a:endParaRPr>
          </a:p>
          <a:p>
            <a:pPr marL="1657350" lvl="3" indent="-285750">
              <a:buFont typeface="Arial" panose="020B0604020202020204" pitchFamily="34" charset="0"/>
              <a:buChar char="•"/>
            </a:pPr>
            <a:r>
              <a:rPr lang="en-GB" sz="1400" dirty="0" err="1"/>
              <a:t>FindByids</a:t>
            </a:r>
            <a:r>
              <a:rPr lang="en-GB" sz="1400" dirty="0"/>
              <a:t>: return a list of services based on a set of ids.</a:t>
            </a:r>
            <a:endParaRPr lang="en-GB" sz="1400" dirty="0">
              <a:cs typeface="Calibri"/>
            </a:endParaRPr>
          </a:p>
          <a:p>
            <a:pPr marL="1657350" lvl="3" indent="-285750">
              <a:buFont typeface="Arial" panose="020B0604020202020204" pitchFamily="34" charset="0"/>
              <a:buChar char="•"/>
            </a:pPr>
            <a:r>
              <a:rPr lang="en-GB" sz="1400" dirty="0" err="1"/>
              <a:t>FindAll</a:t>
            </a:r>
            <a:r>
              <a:rPr lang="en-GB" sz="1400" dirty="0"/>
              <a:t>: return all the services.</a:t>
            </a:r>
            <a:endParaRPr lang="en-GB" sz="1400" dirty="0">
              <a:cs typeface="Calibri" panose="020F0502020204030204"/>
            </a:endParaRPr>
          </a:p>
          <a:p>
            <a:pPr lvl="3"/>
            <a:endParaRPr lang="en-GB" sz="1400" b="1" dirty="0">
              <a:ea typeface="+mn-lt"/>
              <a:cs typeface="+mn-lt"/>
            </a:endParaRPr>
          </a:p>
          <a:p>
            <a:pPr lvl="2"/>
            <a:r>
              <a:rPr lang="en-GB" sz="1400" b="1" dirty="0" err="1">
                <a:ea typeface="+mn-lt"/>
                <a:cs typeface="+mn-lt"/>
              </a:rPr>
              <a:t>UserSrv</a:t>
            </a:r>
            <a:r>
              <a:rPr lang="en-GB" sz="1400" b="1" dirty="0">
                <a:ea typeface="+mn-lt"/>
                <a:cs typeface="+mn-lt"/>
              </a:rPr>
              <a:t> -&gt; Stateless:</a:t>
            </a:r>
            <a:endParaRPr lang="en-US" sz="1400" b="1" dirty="0">
              <a:ea typeface="+mn-lt"/>
              <a:cs typeface="+mn-lt"/>
            </a:endParaRPr>
          </a:p>
          <a:p>
            <a:pPr marL="1657350" lvl="3" indent="-285750">
              <a:buFont typeface="Arial" panose="020B0604020202020204" pitchFamily="34" charset="0"/>
              <a:buChar char="•"/>
            </a:pPr>
            <a:r>
              <a:rPr lang="it-IT" sz="1400" dirty="0" err="1">
                <a:ea typeface="+mn-lt"/>
                <a:cs typeface="+mn-lt"/>
              </a:rPr>
              <a:t>CreateUser</a:t>
            </a:r>
            <a:r>
              <a:rPr lang="it-IT" sz="1400" dirty="0">
                <a:ea typeface="+mn-lt"/>
                <a:cs typeface="+mn-lt"/>
              </a:rPr>
              <a:t>: handle the </a:t>
            </a:r>
            <a:r>
              <a:rPr lang="it-IT" sz="1400" dirty="0" err="1">
                <a:ea typeface="+mn-lt"/>
                <a:cs typeface="+mn-lt"/>
              </a:rPr>
              <a:t>creation</a:t>
            </a:r>
            <a:r>
              <a:rPr lang="it-IT" sz="1400" dirty="0">
                <a:ea typeface="+mn-lt"/>
                <a:cs typeface="+mn-lt"/>
              </a:rPr>
              <a:t> of a user.</a:t>
            </a:r>
            <a:endParaRPr lang="en-US" sz="1400" dirty="0">
              <a:ea typeface="+mn-lt"/>
              <a:cs typeface="+mn-lt"/>
            </a:endParaRPr>
          </a:p>
          <a:p>
            <a:pPr marL="1657350" lvl="3" indent="-285750">
              <a:buFont typeface="Arial" panose="020B0604020202020204" pitchFamily="34" charset="0"/>
              <a:buChar char="•"/>
            </a:pPr>
            <a:r>
              <a:rPr lang="en-GB" sz="1400" dirty="0" err="1">
                <a:ea typeface="+mn-lt"/>
                <a:cs typeface="+mn-lt"/>
              </a:rPr>
              <a:t>FindUser</a:t>
            </a:r>
            <a:r>
              <a:rPr lang="en-GB" sz="1400" dirty="0">
                <a:ea typeface="+mn-lt"/>
                <a:cs typeface="+mn-lt"/>
              </a:rPr>
              <a:t>: return a user with a specific id.</a:t>
            </a:r>
          </a:p>
          <a:p>
            <a:pPr marL="1657350" lvl="3" indent="-285750">
              <a:buFont typeface="Arial" panose="020B0604020202020204" pitchFamily="34" charset="0"/>
              <a:buChar char="•"/>
            </a:pPr>
            <a:r>
              <a:rPr lang="en-GB" sz="1400" dirty="0" err="1">
                <a:ea typeface="+mn-lt"/>
                <a:cs typeface="+mn-lt"/>
              </a:rPr>
              <a:t>IsEmployee</a:t>
            </a:r>
            <a:r>
              <a:rPr lang="en-GB" sz="1400" dirty="0">
                <a:ea typeface="+mn-lt"/>
                <a:cs typeface="+mn-lt"/>
              </a:rPr>
              <a:t>: return true if the user is an employee.</a:t>
            </a:r>
          </a:p>
          <a:p>
            <a:pPr marL="1657350" lvl="3" indent="-285750">
              <a:buFont typeface="Arial" panose="020B0604020202020204" pitchFamily="34" charset="0"/>
              <a:buChar char="•"/>
            </a:pPr>
            <a:r>
              <a:rPr lang="en-GB" sz="1400" dirty="0" err="1">
                <a:ea typeface="+mn-lt"/>
                <a:cs typeface="+mn-lt"/>
              </a:rPr>
              <a:t>FindAllUser</a:t>
            </a:r>
            <a:r>
              <a:rPr lang="en-GB" sz="1400" dirty="0">
                <a:ea typeface="+mn-lt"/>
                <a:cs typeface="+mn-lt"/>
              </a:rPr>
              <a:t>: return all the users.</a:t>
            </a:r>
          </a:p>
          <a:p>
            <a:pPr marL="1657350" lvl="3" indent="-285750">
              <a:buFont typeface="Arial" panose="020B0604020202020204" pitchFamily="34" charset="0"/>
              <a:buChar char="•"/>
            </a:pPr>
            <a:r>
              <a:rPr lang="en-GB" sz="1400" dirty="0" err="1">
                <a:ea typeface="+mn-lt"/>
                <a:cs typeface="+mn-lt"/>
              </a:rPr>
              <a:t>CheckCredentials</a:t>
            </a:r>
            <a:r>
              <a:rPr lang="en-GB" sz="1400" dirty="0">
                <a:ea typeface="+mn-lt"/>
                <a:cs typeface="+mn-lt"/>
              </a:rPr>
              <a:t>: return a user based on his mail and password.</a:t>
            </a:r>
          </a:p>
          <a:p>
            <a:pPr lvl="3"/>
            <a:endParaRPr lang="en-GB" sz="1400" dirty="0">
              <a:ea typeface="+mn-lt"/>
              <a:cs typeface="+mn-lt"/>
            </a:endParaRPr>
          </a:p>
          <a:p>
            <a:pPr lvl="3"/>
            <a:endParaRPr lang="en-GB" sz="1400" dirty="0"/>
          </a:p>
          <a:p>
            <a:pPr lvl="2"/>
            <a:endParaRPr lang="en-GB" sz="1400" dirty="0"/>
          </a:p>
          <a:p>
            <a:pPr lvl="1"/>
            <a:endParaRPr lang="en-GB" sz="1400" dirty="0"/>
          </a:p>
        </p:txBody>
      </p:sp>
      <p:sp>
        <p:nvSpPr>
          <p:cNvPr id="5" name="Rettangolo 3">
            <a:extLst>
              <a:ext uri="{FF2B5EF4-FFF2-40B4-BE49-F238E27FC236}">
                <a16:creationId xmlns:a16="http://schemas.microsoft.com/office/drawing/2014/main" id="{59681115-C7BC-46BE-A297-1E99F7DA869B}"/>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dirty="0">
                <a:cs typeface="Calibri"/>
              </a:rPr>
              <a:t>Davide Canali</a:t>
            </a:r>
            <a:r>
              <a:rPr lang="it-IT" b="1" dirty="0">
                <a:cs typeface="Calibri"/>
              </a:rPr>
              <a:t> </a:t>
            </a:r>
            <a:r>
              <a:rPr lang="it-IT" sz="1400" b="1" dirty="0">
                <a:cs typeface="Calibri"/>
              </a:rPr>
              <a:t>– Matteo Cordioli</a:t>
            </a:r>
          </a:p>
        </p:txBody>
      </p:sp>
    </p:spTree>
    <p:extLst>
      <p:ext uri="{BB962C8B-B14F-4D97-AF65-F5344CB8AC3E}">
        <p14:creationId xmlns:p14="http://schemas.microsoft.com/office/powerpoint/2010/main" val="12697425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31FF634-F6EF-434F-A511-C85627BED3DD}"/>
              </a:ext>
            </a:extLst>
          </p:cNvPr>
          <p:cNvSpPr>
            <a:spLocks noGrp="1"/>
          </p:cNvSpPr>
          <p:nvPr>
            <p:ph type="title"/>
          </p:nvPr>
        </p:nvSpPr>
        <p:spPr/>
        <p:txBody>
          <a:bodyPr vert="horz" lIns="91440" tIns="45720" rIns="91440" bIns="45720" rtlCol="0" anchor="t" anchorCtr="0">
            <a:noAutofit/>
          </a:bodyPr>
          <a:lstStyle/>
          <a:p>
            <a:pPr algn="ctr"/>
            <a:r>
              <a:rPr lang="it-IT" sz="3200"/>
              <a:t>UML </a:t>
            </a:r>
            <a:r>
              <a:rPr lang="it-IT" sz="3200" err="1"/>
              <a:t>Sequence</a:t>
            </a:r>
            <a:r>
              <a:rPr lang="it-IT" sz="3200"/>
              <a:t> </a:t>
            </a:r>
            <a:r>
              <a:rPr lang="it-IT" sz="3200" err="1"/>
              <a:t>Diagram</a:t>
            </a:r>
            <a:br>
              <a:rPr lang="it-IT" sz="3200"/>
            </a:br>
            <a:endParaRPr lang="it-IT" sz="3200"/>
          </a:p>
        </p:txBody>
      </p:sp>
      <p:pic>
        <p:nvPicPr>
          <p:cNvPr id="4" name="Immagine 4">
            <a:extLst>
              <a:ext uri="{FF2B5EF4-FFF2-40B4-BE49-F238E27FC236}">
                <a16:creationId xmlns:a16="http://schemas.microsoft.com/office/drawing/2014/main" id="{63BE5C05-CE71-4641-AB15-60035A492ADA}"/>
              </a:ext>
            </a:extLst>
          </p:cNvPr>
          <p:cNvPicPr>
            <a:picLocks noChangeAspect="1"/>
          </p:cNvPicPr>
          <p:nvPr/>
        </p:nvPicPr>
        <p:blipFill>
          <a:blip r:embed="rId2"/>
          <a:stretch>
            <a:fillRect/>
          </a:stretch>
        </p:blipFill>
        <p:spPr>
          <a:xfrm>
            <a:off x="1270932" y="1270300"/>
            <a:ext cx="6612620" cy="4852196"/>
          </a:xfrm>
          <a:prstGeom prst="rect">
            <a:avLst/>
          </a:prstGeom>
        </p:spPr>
      </p:pic>
      <p:sp>
        <p:nvSpPr>
          <p:cNvPr id="6" name="Titolo 1">
            <a:extLst>
              <a:ext uri="{FF2B5EF4-FFF2-40B4-BE49-F238E27FC236}">
                <a16:creationId xmlns:a16="http://schemas.microsoft.com/office/drawing/2014/main" id="{ADCE56EE-055F-4539-9AD8-BB92248EE8FB}"/>
              </a:ext>
            </a:extLst>
          </p:cNvPr>
          <p:cNvSpPr txBox="1">
            <a:spLocks/>
          </p:cNvSpPr>
          <p:nvPr/>
        </p:nvSpPr>
        <p:spPr>
          <a:xfrm>
            <a:off x="283627" y="134272"/>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pPr algn="ctr"/>
            <a:endParaRPr lang="it-IT"/>
          </a:p>
          <a:p>
            <a:pPr algn="ctr"/>
            <a:endParaRPr lang="it-IT"/>
          </a:p>
        </p:txBody>
      </p:sp>
      <p:sp>
        <p:nvSpPr>
          <p:cNvPr id="10" name="Titolo 1">
            <a:extLst>
              <a:ext uri="{FF2B5EF4-FFF2-40B4-BE49-F238E27FC236}">
                <a16:creationId xmlns:a16="http://schemas.microsoft.com/office/drawing/2014/main" id="{6E67D8BE-6FB4-4B5A-A898-C94369368082}"/>
              </a:ext>
            </a:extLst>
          </p:cNvPr>
          <p:cNvSpPr txBox="1">
            <a:spLocks/>
          </p:cNvSpPr>
          <p:nvPr/>
        </p:nvSpPr>
        <p:spPr>
          <a:xfrm>
            <a:off x="283627" y="303188"/>
            <a:ext cx="8581043" cy="840400"/>
          </a:xfrm>
          <a:prstGeom prst="rect">
            <a:avLst/>
          </a:prstGeom>
        </p:spPr>
        <p:txBody>
          <a:bodyPr vert="horz" lIns="91440" tIns="45720" rIns="91440" bIns="45720" rtlCol="0" anchor="t" anchorCtr="0">
            <a:normAutofit/>
          </a:bodyPr>
          <a:lstStyle>
            <a:lvl1pPr marL="0" indent="0" algn="l" defTabSz="457200" rtl="0" eaLnBrk="1" latinLnBrk="0" hangingPunct="1">
              <a:spcBef>
                <a:spcPct val="0"/>
              </a:spcBef>
              <a:buNone/>
              <a:defRPr sz="2200" b="1" kern="1200">
                <a:solidFill>
                  <a:schemeClr val="bg1"/>
                </a:solidFill>
                <a:latin typeface="Arial"/>
                <a:ea typeface="+mj-ea"/>
                <a:cs typeface="Arial"/>
              </a:defRPr>
            </a:lvl1pPr>
          </a:lstStyle>
          <a:p>
            <a:pPr algn="ctr"/>
            <a:endParaRPr lang="it-IT" dirty="0"/>
          </a:p>
          <a:p>
            <a:r>
              <a:rPr lang="it-IT" dirty="0"/>
              <a:t>Login </a:t>
            </a:r>
            <a:r>
              <a:rPr lang="it-IT" dirty="0" err="1"/>
              <a:t>diagram</a:t>
            </a:r>
            <a:endParaRPr lang="it-IT" dirty="0"/>
          </a:p>
        </p:txBody>
      </p:sp>
      <p:sp>
        <p:nvSpPr>
          <p:cNvPr id="7" name="Rettangolo 3">
            <a:extLst>
              <a:ext uri="{FF2B5EF4-FFF2-40B4-BE49-F238E27FC236}">
                <a16:creationId xmlns:a16="http://schemas.microsoft.com/office/drawing/2014/main" id="{BC56899D-F2CF-466B-A6BB-46AB51B2B776}"/>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2049675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it-IT" sz="3200" err="1"/>
              <a:t>Specification</a:t>
            </a:r>
            <a:r>
              <a:rPr lang="it-IT" sz="3200"/>
              <a:t> </a:t>
            </a:r>
            <a:r>
              <a:rPr lang="it-IT" sz="3200" err="1"/>
              <a:t>interpretation</a:t>
            </a:r>
            <a:endParaRPr lang="it-IT" sz="3200"/>
          </a:p>
        </p:txBody>
      </p:sp>
      <p:sp>
        <p:nvSpPr>
          <p:cNvPr id="4" name="TextBox 3">
            <a:extLst>
              <a:ext uri="{FF2B5EF4-FFF2-40B4-BE49-F238E27FC236}">
                <a16:creationId xmlns:a16="http://schemas.microsoft.com/office/drawing/2014/main" id="{1E50793C-24A1-4D74-9352-EA823E68978C}"/>
              </a:ext>
            </a:extLst>
          </p:cNvPr>
          <p:cNvSpPr txBox="1"/>
          <p:nvPr/>
        </p:nvSpPr>
        <p:spPr>
          <a:xfrm>
            <a:off x="714525" y="2705032"/>
            <a:ext cx="7717734" cy="1938992"/>
          </a:xfrm>
          <a:prstGeom prst="rect">
            <a:avLst/>
          </a:prstGeom>
          <a:noFill/>
        </p:spPr>
        <p:txBody>
          <a:bodyPr wrap="square" lIns="91440" tIns="45720" rIns="91440" bIns="45720" rtlCol="0" anchor="ctr">
            <a:spAutoFit/>
          </a:bodyPr>
          <a:lstStyle/>
          <a:p>
            <a:pPr marL="285750" indent="-285750" algn="ctr">
              <a:buFont typeface="Arial" panose="020B0604020202020204" pitchFamily="34" charset="0"/>
              <a:buChar char="•"/>
            </a:pPr>
            <a:r>
              <a:rPr lang="en-GB" sz="2000"/>
              <a:t>Employee are already inserted in the DB.</a:t>
            </a:r>
          </a:p>
          <a:p>
            <a:pPr marL="285750" indent="-285750" algn="ctr">
              <a:buFont typeface="Arial" panose="020B0604020202020204" pitchFamily="34" charset="0"/>
              <a:buChar char="•"/>
            </a:pPr>
            <a:r>
              <a:rPr lang="en-GB" sz="2000"/>
              <a:t>Services are already inserted in the DB</a:t>
            </a:r>
          </a:p>
          <a:p>
            <a:pPr marL="285750" indent="-285750" algn="ctr">
              <a:buFont typeface="Arial" panose="020B0604020202020204" pitchFamily="34" charset="0"/>
              <a:buChar char="•"/>
            </a:pPr>
            <a:r>
              <a:rPr lang="en-GB" sz="2000"/>
              <a:t>There could be multiple validity period with the same duration but different fee</a:t>
            </a:r>
            <a:endParaRPr lang="en-GB" sz="2000">
              <a:cs typeface="Calibri"/>
            </a:endParaRPr>
          </a:p>
          <a:p>
            <a:pPr algn="ctr"/>
            <a:endParaRPr lang="en-GB" sz="2000"/>
          </a:p>
          <a:p>
            <a:pPr algn="ctr"/>
            <a:endParaRPr lang="en-GB" sz="2000"/>
          </a:p>
        </p:txBody>
      </p:sp>
      <p:sp>
        <p:nvSpPr>
          <p:cNvPr id="5" name="Rettangolo 3">
            <a:extLst>
              <a:ext uri="{FF2B5EF4-FFF2-40B4-BE49-F238E27FC236}">
                <a16:creationId xmlns:a16="http://schemas.microsoft.com/office/drawing/2014/main" id="{B8CE93EC-7B92-40DE-80D4-3D3C371A199E}"/>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5250161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77A9CFF-83E4-4D30-B8C8-3E28E7AA2B3A}"/>
              </a:ext>
            </a:extLst>
          </p:cNvPr>
          <p:cNvSpPr>
            <a:spLocks noGrp="1"/>
          </p:cNvSpPr>
          <p:nvPr>
            <p:ph type="title"/>
          </p:nvPr>
        </p:nvSpPr>
        <p:spPr>
          <a:xfrm>
            <a:off x="288521" y="139166"/>
            <a:ext cx="8581043" cy="840400"/>
          </a:xfrm>
        </p:spPr>
        <p:txBody>
          <a:bodyPr/>
          <a:lstStyle/>
          <a:p>
            <a:br>
              <a:rPr lang="en-US"/>
            </a:br>
            <a:r>
              <a:rPr lang="en-US"/>
              <a:t>Buy order diagram</a:t>
            </a:r>
          </a:p>
        </p:txBody>
      </p:sp>
      <p:pic>
        <p:nvPicPr>
          <p:cNvPr id="4" name="Immagine 4">
            <a:extLst>
              <a:ext uri="{FF2B5EF4-FFF2-40B4-BE49-F238E27FC236}">
                <a16:creationId xmlns:a16="http://schemas.microsoft.com/office/drawing/2014/main" id="{65E4F37B-9B76-4F4F-BBEB-558BCDAB13CE}"/>
              </a:ext>
            </a:extLst>
          </p:cNvPr>
          <p:cNvPicPr>
            <a:picLocks noChangeAspect="1"/>
          </p:cNvPicPr>
          <p:nvPr/>
        </p:nvPicPr>
        <p:blipFill>
          <a:blip r:embed="rId2"/>
          <a:stretch>
            <a:fillRect/>
          </a:stretch>
        </p:blipFill>
        <p:spPr>
          <a:xfrm>
            <a:off x="660700" y="1317072"/>
            <a:ext cx="7832835" cy="4735688"/>
          </a:xfrm>
          <a:prstGeom prst="rect">
            <a:avLst/>
          </a:prstGeom>
          <a:noFill/>
        </p:spPr>
      </p:pic>
      <p:sp>
        <p:nvSpPr>
          <p:cNvPr id="5" name="Rettangolo 3">
            <a:extLst>
              <a:ext uri="{FF2B5EF4-FFF2-40B4-BE49-F238E27FC236}">
                <a16:creationId xmlns:a16="http://schemas.microsoft.com/office/drawing/2014/main" id="{F8062065-716E-4039-850A-166B0F312C78}"/>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680874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124DA27-1F2A-4720-8465-8A59CB0F5921}"/>
              </a:ext>
            </a:extLst>
          </p:cNvPr>
          <p:cNvSpPr>
            <a:spLocks noGrp="1"/>
          </p:cNvSpPr>
          <p:nvPr>
            <p:ph type="title"/>
          </p:nvPr>
        </p:nvSpPr>
        <p:spPr/>
        <p:txBody>
          <a:bodyPr vert="horz" lIns="91440" tIns="45720" rIns="91440" bIns="45720" rtlCol="0" anchor="ctr" anchorCtr="0">
            <a:normAutofit/>
          </a:bodyPr>
          <a:lstStyle/>
          <a:p>
            <a:r>
              <a:rPr lang="it-IT" sz="3200" err="1"/>
              <a:t>Entity</a:t>
            </a:r>
            <a:r>
              <a:rPr lang="it-IT" sz="3200"/>
              <a:t> </a:t>
            </a:r>
            <a:r>
              <a:rPr lang="it-IT" sz="3200" err="1"/>
              <a:t>Relationship</a:t>
            </a:r>
          </a:p>
        </p:txBody>
      </p:sp>
      <p:pic>
        <p:nvPicPr>
          <p:cNvPr id="4" name="Immagine 3">
            <a:extLst>
              <a:ext uri="{FF2B5EF4-FFF2-40B4-BE49-F238E27FC236}">
                <a16:creationId xmlns:a16="http://schemas.microsoft.com/office/drawing/2014/main" id="{DEFA10A8-7098-4D02-A220-0A4D40A48F3B}"/>
              </a:ext>
            </a:extLst>
          </p:cNvPr>
          <p:cNvPicPr>
            <a:picLocks noChangeAspect="1"/>
          </p:cNvPicPr>
          <p:nvPr/>
        </p:nvPicPr>
        <p:blipFill>
          <a:blip r:embed="rId2"/>
          <a:stretch>
            <a:fillRect/>
          </a:stretch>
        </p:blipFill>
        <p:spPr>
          <a:xfrm>
            <a:off x="229407" y="1416326"/>
            <a:ext cx="8707647" cy="4462670"/>
          </a:xfrm>
          <a:prstGeom prst="rect">
            <a:avLst/>
          </a:prstGeom>
        </p:spPr>
      </p:pic>
      <p:sp>
        <p:nvSpPr>
          <p:cNvPr id="5" name="CasellaDiTesto 2">
            <a:extLst>
              <a:ext uri="{FF2B5EF4-FFF2-40B4-BE49-F238E27FC236}">
                <a16:creationId xmlns:a16="http://schemas.microsoft.com/office/drawing/2014/main" id="{4A9AF217-F898-482A-80D4-821FF80ED577}"/>
              </a:ext>
            </a:extLst>
          </p:cNvPr>
          <p:cNvSpPr txBox="1"/>
          <p:nvPr/>
        </p:nvSpPr>
        <p:spPr>
          <a:xfrm>
            <a:off x="3132073" y="2160746"/>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6" name="CasellaDiTesto 3">
            <a:extLst>
              <a:ext uri="{FF2B5EF4-FFF2-40B4-BE49-F238E27FC236}">
                <a16:creationId xmlns:a16="http://schemas.microsoft.com/office/drawing/2014/main" id="{EDB3B949-4DE8-4C3B-93F8-F1B69892F78C}"/>
              </a:ext>
            </a:extLst>
          </p:cNvPr>
          <p:cNvSpPr txBox="1"/>
          <p:nvPr/>
        </p:nvSpPr>
        <p:spPr>
          <a:xfrm>
            <a:off x="893426" y="2225180"/>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7" name="CasellaDiTesto 4">
            <a:extLst>
              <a:ext uri="{FF2B5EF4-FFF2-40B4-BE49-F238E27FC236}">
                <a16:creationId xmlns:a16="http://schemas.microsoft.com/office/drawing/2014/main" id="{AC5D0574-1EF2-4A6E-916F-51B80BE887A4}"/>
              </a:ext>
            </a:extLst>
          </p:cNvPr>
          <p:cNvSpPr txBox="1"/>
          <p:nvPr/>
        </p:nvSpPr>
        <p:spPr>
          <a:xfrm>
            <a:off x="2371985" y="2189499"/>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8" name="CasellaDiTesto 5">
            <a:extLst>
              <a:ext uri="{FF2B5EF4-FFF2-40B4-BE49-F238E27FC236}">
                <a16:creationId xmlns:a16="http://schemas.microsoft.com/office/drawing/2014/main" id="{2BEDDAFF-9929-46B4-AD31-2387646EE03D}"/>
              </a:ext>
            </a:extLst>
          </p:cNvPr>
          <p:cNvSpPr txBox="1"/>
          <p:nvPr/>
        </p:nvSpPr>
        <p:spPr>
          <a:xfrm>
            <a:off x="998288" y="2759978"/>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9" name="CasellaDiTesto 6">
            <a:extLst>
              <a:ext uri="{FF2B5EF4-FFF2-40B4-BE49-F238E27FC236}">
                <a16:creationId xmlns:a16="http://schemas.microsoft.com/office/drawing/2014/main" id="{C4B896F7-DF41-4DED-AACA-A89E7EC2621F}"/>
              </a:ext>
            </a:extLst>
          </p:cNvPr>
          <p:cNvSpPr txBox="1"/>
          <p:nvPr/>
        </p:nvSpPr>
        <p:spPr>
          <a:xfrm>
            <a:off x="6722257" y="2282688"/>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0" name="CasellaDiTesto 7">
            <a:extLst>
              <a:ext uri="{FF2B5EF4-FFF2-40B4-BE49-F238E27FC236}">
                <a16:creationId xmlns:a16="http://schemas.microsoft.com/office/drawing/2014/main" id="{E5EF14C6-B63E-4526-ABFE-FDF817EE3EE4}"/>
              </a:ext>
            </a:extLst>
          </p:cNvPr>
          <p:cNvSpPr txBox="1"/>
          <p:nvPr/>
        </p:nvSpPr>
        <p:spPr>
          <a:xfrm>
            <a:off x="6356756" y="2282688"/>
            <a:ext cx="35688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1" name="CasellaDiTesto 8">
            <a:extLst>
              <a:ext uri="{FF2B5EF4-FFF2-40B4-BE49-F238E27FC236}">
                <a16:creationId xmlns:a16="http://schemas.microsoft.com/office/drawing/2014/main" id="{46C16D9D-EF0E-4554-AB2D-5F58C72BA588}"/>
              </a:ext>
            </a:extLst>
          </p:cNvPr>
          <p:cNvSpPr txBox="1"/>
          <p:nvPr/>
        </p:nvSpPr>
        <p:spPr>
          <a:xfrm>
            <a:off x="4899169" y="2121504"/>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2" name="CasellaDiTesto 9">
            <a:extLst>
              <a:ext uri="{FF2B5EF4-FFF2-40B4-BE49-F238E27FC236}">
                <a16:creationId xmlns:a16="http://schemas.microsoft.com/office/drawing/2014/main" id="{2149B1F4-A7DD-435C-ABF9-3DAD37D89724}"/>
              </a:ext>
            </a:extLst>
          </p:cNvPr>
          <p:cNvSpPr txBox="1"/>
          <p:nvPr/>
        </p:nvSpPr>
        <p:spPr>
          <a:xfrm>
            <a:off x="4616040" y="2121504"/>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3" name="CasellaDiTesto 10">
            <a:extLst>
              <a:ext uri="{FF2B5EF4-FFF2-40B4-BE49-F238E27FC236}">
                <a16:creationId xmlns:a16="http://schemas.microsoft.com/office/drawing/2014/main" id="{F7B68DFF-8722-4615-9452-4602B96C119B}"/>
              </a:ext>
            </a:extLst>
          </p:cNvPr>
          <p:cNvSpPr txBox="1"/>
          <p:nvPr/>
        </p:nvSpPr>
        <p:spPr>
          <a:xfrm>
            <a:off x="3132073" y="3695627"/>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N:1</a:t>
            </a:r>
          </a:p>
        </p:txBody>
      </p:sp>
      <p:sp>
        <p:nvSpPr>
          <p:cNvPr id="14" name="CasellaDiTesto 11">
            <a:extLst>
              <a:ext uri="{FF2B5EF4-FFF2-40B4-BE49-F238E27FC236}">
                <a16:creationId xmlns:a16="http://schemas.microsoft.com/office/drawing/2014/main" id="{AC6CCC10-B784-4E3C-B16E-A4DC21AD0A3D}"/>
              </a:ext>
            </a:extLst>
          </p:cNvPr>
          <p:cNvSpPr txBox="1"/>
          <p:nvPr/>
        </p:nvSpPr>
        <p:spPr>
          <a:xfrm>
            <a:off x="2506790" y="3710004"/>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1:N</a:t>
            </a:r>
          </a:p>
        </p:txBody>
      </p:sp>
      <p:sp>
        <p:nvSpPr>
          <p:cNvPr id="15" name="CasellaDiTesto 12">
            <a:extLst>
              <a:ext uri="{FF2B5EF4-FFF2-40B4-BE49-F238E27FC236}">
                <a16:creationId xmlns:a16="http://schemas.microsoft.com/office/drawing/2014/main" id="{129E45F6-CED5-4D96-BD21-29B552755228}"/>
              </a:ext>
            </a:extLst>
          </p:cNvPr>
          <p:cNvSpPr txBox="1"/>
          <p:nvPr/>
        </p:nvSpPr>
        <p:spPr>
          <a:xfrm>
            <a:off x="2564628" y="4923704"/>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6" name="CasellaDiTesto 13">
            <a:extLst>
              <a:ext uri="{FF2B5EF4-FFF2-40B4-BE49-F238E27FC236}">
                <a16:creationId xmlns:a16="http://schemas.microsoft.com/office/drawing/2014/main" id="{D1027A86-8533-46CB-8DDA-93A812255B9C}"/>
              </a:ext>
            </a:extLst>
          </p:cNvPr>
          <p:cNvSpPr txBox="1"/>
          <p:nvPr/>
        </p:nvSpPr>
        <p:spPr>
          <a:xfrm>
            <a:off x="3132073" y="3520066"/>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17" name="CasellaDiTesto 14">
            <a:extLst>
              <a:ext uri="{FF2B5EF4-FFF2-40B4-BE49-F238E27FC236}">
                <a16:creationId xmlns:a16="http://schemas.microsoft.com/office/drawing/2014/main" id="{C13EB3FA-794E-404D-92C3-FE04D5568F4B}"/>
              </a:ext>
            </a:extLst>
          </p:cNvPr>
          <p:cNvSpPr txBox="1"/>
          <p:nvPr/>
        </p:nvSpPr>
        <p:spPr>
          <a:xfrm>
            <a:off x="3132072" y="3860703"/>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N:1</a:t>
            </a:r>
          </a:p>
        </p:txBody>
      </p:sp>
      <p:sp>
        <p:nvSpPr>
          <p:cNvPr id="18" name="CasellaDiTesto 15">
            <a:extLst>
              <a:ext uri="{FF2B5EF4-FFF2-40B4-BE49-F238E27FC236}">
                <a16:creationId xmlns:a16="http://schemas.microsoft.com/office/drawing/2014/main" id="{B8BD92EA-49ED-417F-B85A-1BC7678C0492}"/>
              </a:ext>
            </a:extLst>
          </p:cNvPr>
          <p:cNvSpPr txBox="1"/>
          <p:nvPr/>
        </p:nvSpPr>
        <p:spPr>
          <a:xfrm>
            <a:off x="3132072" y="2331229"/>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1:N</a:t>
            </a:r>
          </a:p>
        </p:txBody>
      </p:sp>
      <p:sp>
        <p:nvSpPr>
          <p:cNvPr id="19" name="CasellaDiTesto 16">
            <a:extLst>
              <a:ext uri="{FF2B5EF4-FFF2-40B4-BE49-F238E27FC236}">
                <a16:creationId xmlns:a16="http://schemas.microsoft.com/office/drawing/2014/main" id="{D922D6A9-2F45-409D-A489-1BFF7D8A31D0}"/>
              </a:ext>
            </a:extLst>
          </p:cNvPr>
          <p:cNvSpPr txBox="1"/>
          <p:nvPr/>
        </p:nvSpPr>
        <p:spPr>
          <a:xfrm>
            <a:off x="1089631" y="5031271"/>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20" name="CasellaDiTesto 17">
            <a:extLst>
              <a:ext uri="{FF2B5EF4-FFF2-40B4-BE49-F238E27FC236}">
                <a16:creationId xmlns:a16="http://schemas.microsoft.com/office/drawing/2014/main" id="{08971F56-18C7-40F6-8013-238DCCCEF45D}"/>
              </a:ext>
            </a:extLst>
          </p:cNvPr>
          <p:cNvSpPr txBox="1"/>
          <p:nvPr/>
        </p:nvSpPr>
        <p:spPr>
          <a:xfrm>
            <a:off x="998288" y="2959216"/>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21" name="CasellaDiTesto 18">
            <a:extLst>
              <a:ext uri="{FF2B5EF4-FFF2-40B4-BE49-F238E27FC236}">
                <a16:creationId xmlns:a16="http://schemas.microsoft.com/office/drawing/2014/main" id="{4252C84F-A62D-48D1-88E8-3C90AEA21D60}"/>
              </a:ext>
            </a:extLst>
          </p:cNvPr>
          <p:cNvSpPr txBox="1"/>
          <p:nvPr/>
        </p:nvSpPr>
        <p:spPr>
          <a:xfrm>
            <a:off x="5235915" y="4056050"/>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1:N</a:t>
            </a:r>
          </a:p>
        </p:txBody>
      </p:sp>
      <p:sp>
        <p:nvSpPr>
          <p:cNvPr id="22" name="CasellaDiTesto 19">
            <a:extLst>
              <a:ext uri="{FF2B5EF4-FFF2-40B4-BE49-F238E27FC236}">
                <a16:creationId xmlns:a16="http://schemas.microsoft.com/office/drawing/2014/main" id="{2DF5003C-3523-4EFD-881A-99528DDDAB25}"/>
              </a:ext>
            </a:extLst>
          </p:cNvPr>
          <p:cNvSpPr txBox="1"/>
          <p:nvPr/>
        </p:nvSpPr>
        <p:spPr>
          <a:xfrm>
            <a:off x="4657986" y="4056051"/>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1:1</a:t>
            </a:r>
          </a:p>
        </p:txBody>
      </p:sp>
      <p:sp>
        <p:nvSpPr>
          <p:cNvPr id="23" name="CasellaDiTesto 20">
            <a:extLst>
              <a:ext uri="{FF2B5EF4-FFF2-40B4-BE49-F238E27FC236}">
                <a16:creationId xmlns:a16="http://schemas.microsoft.com/office/drawing/2014/main" id="{0A6FA2C9-72B4-4218-B321-5B8FCCFA429B}"/>
              </a:ext>
            </a:extLst>
          </p:cNvPr>
          <p:cNvSpPr txBox="1"/>
          <p:nvPr/>
        </p:nvSpPr>
        <p:spPr>
          <a:xfrm>
            <a:off x="5235915" y="3846326"/>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1:N</a:t>
            </a:r>
          </a:p>
        </p:txBody>
      </p:sp>
      <p:sp>
        <p:nvSpPr>
          <p:cNvPr id="24" name="CasellaDiTesto 21">
            <a:extLst>
              <a:ext uri="{FF2B5EF4-FFF2-40B4-BE49-F238E27FC236}">
                <a16:creationId xmlns:a16="http://schemas.microsoft.com/office/drawing/2014/main" id="{023D8A20-0AD0-478B-A0AD-55FBB9156CF6}"/>
              </a:ext>
            </a:extLst>
          </p:cNvPr>
          <p:cNvSpPr txBox="1"/>
          <p:nvPr/>
        </p:nvSpPr>
        <p:spPr>
          <a:xfrm>
            <a:off x="4857223" y="3043106"/>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N:1</a:t>
            </a:r>
          </a:p>
        </p:txBody>
      </p:sp>
      <p:sp>
        <p:nvSpPr>
          <p:cNvPr id="25" name="CasellaDiTesto 22">
            <a:extLst>
              <a:ext uri="{FF2B5EF4-FFF2-40B4-BE49-F238E27FC236}">
                <a16:creationId xmlns:a16="http://schemas.microsoft.com/office/drawing/2014/main" id="{393F85DD-4475-4C98-AFDD-A4DB603F8911}"/>
              </a:ext>
            </a:extLst>
          </p:cNvPr>
          <p:cNvSpPr txBox="1"/>
          <p:nvPr/>
        </p:nvSpPr>
        <p:spPr>
          <a:xfrm>
            <a:off x="4857224" y="2812409"/>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26" name="CasellaDiTesto 23">
            <a:extLst>
              <a:ext uri="{FF2B5EF4-FFF2-40B4-BE49-F238E27FC236}">
                <a16:creationId xmlns:a16="http://schemas.microsoft.com/office/drawing/2014/main" id="{19A49673-E9E2-497E-A593-BF6D37C6E041}"/>
              </a:ext>
            </a:extLst>
          </p:cNvPr>
          <p:cNvSpPr txBox="1"/>
          <p:nvPr/>
        </p:nvSpPr>
        <p:spPr>
          <a:xfrm>
            <a:off x="4616040" y="2361501"/>
            <a:ext cx="572549" cy="2000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it-IT" sz="700">
                <a:cs typeface="Calibri"/>
              </a:rPr>
              <a:t>N:N</a:t>
            </a:r>
          </a:p>
        </p:txBody>
      </p:sp>
      <p:sp>
        <p:nvSpPr>
          <p:cNvPr id="28" name="Rettangolo 3">
            <a:extLst>
              <a:ext uri="{FF2B5EF4-FFF2-40B4-BE49-F238E27FC236}">
                <a16:creationId xmlns:a16="http://schemas.microsoft.com/office/drawing/2014/main" id="{D5EC4F81-7BB6-41D2-B5CB-C7BFC059DD1D}"/>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8370409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rmAutofit/>
          </a:bodyPr>
          <a:lstStyle/>
          <a:p>
            <a:r>
              <a:rPr lang="it-IT" sz="3200"/>
              <a:t>Motivations of the ER design</a:t>
            </a:r>
          </a:p>
        </p:txBody>
      </p:sp>
      <p:sp>
        <p:nvSpPr>
          <p:cNvPr id="3" name="Content Placeholder 2"/>
          <p:cNvSpPr>
            <a:spLocks noGrp="1"/>
          </p:cNvSpPr>
          <p:nvPr>
            <p:ph idx="1"/>
          </p:nvPr>
        </p:nvSpPr>
        <p:spPr>
          <a:xfrm>
            <a:off x="415255" y="1463879"/>
            <a:ext cx="8323726" cy="4525963"/>
          </a:xfrm>
        </p:spPr>
        <p:txBody>
          <a:bodyPr vert="horz" lIns="91440" tIns="45720" rIns="91440" bIns="45720" rtlCol="0" anchor="ctr">
            <a:normAutofit/>
          </a:bodyPr>
          <a:lstStyle/>
          <a:p>
            <a:pPr marL="342900" indent="-342900">
              <a:buFont typeface="Arial" charset="2"/>
              <a:buChar char="•"/>
            </a:pPr>
            <a:r>
              <a:rPr lang="en-GB" dirty="0"/>
              <a:t>We don’t have a table where we save the info about each service’s start and end date per client since they’re easily computable. We decided to use a view table because all the data needed are already stored in our DB.</a:t>
            </a:r>
            <a:endParaRPr lang="it-IT" dirty="0"/>
          </a:p>
          <a:p>
            <a:pPr marL="342900" indent="-342900">
              <a:buFont typeface="Arial" charset="2"/>
              <a:buChar char="•"/>
            </a:pPr>
            <a:r>
              <a:rPr lang="en-GB" dirty="0"/>
              <a:t>Each package has multiple </a:t>
            </a:r>
            <a:r>
              <a:rPr lang="en-GB" dirty="0" err="1"/>
              <a:t>optionals</a:t>
            </a:r>
            <a:r>
              <a:rPr lang="en-GB" dirty="0"/>
              <a:t>, services and validity that represent the choices between which the user can pick.</a:t>
            </a:r>
          </a:p>
          <a:p>
            <a:pPr marL="342900" indent="-342900">
              <a:buFont typeface="Arial" charset="2"/>
              <a:buChar char="•"/>
            </a:pPr>
            <a:r>
              <a:rPr lang="en-GB" dirty="0"/>
              <a:t>Order data is linked with </a:t>
            </a:r>
            <a:r>
              <a:rPr lang="en-GB" dirty="0" err="1"/>
              <a:t>optionals</a:t>
            </a:r>
            <a:r>
              <a:rPr lang="en-GB" dirty="0"/>
              <a:t> and validity to save the user choices among the available ones.</a:t>
            </a:r>
          </a:p>
          <a:p>
            <a:pPr marL="342900" indent="-342900">
              <a:buFont typeface="Arial" charset="2"/>
              <a:buChar char="•"/>
            </a:pPr>
            <a:r>
              <a:rPr lang="en-GB" dirty="0"/>
              <a:t>To answer the required queries we save the data in 5 materialized views populated by triggers when a specific event occurs.</a:t>
            </a:r>
          </a:p>
        </p:txBody>
      </p:sp>
      <mc:AlternateContent xmlns:mc="http://schemas.openxmlformats.org/markup-compatibility/2006" xmlns:p14="http://schemas.microsoft.com/office/powerpoint/2010/main">
        <mc:Choice Requires="p14">
          <p:contentPart p14:bwMode="auto" r:id="rId2">
            <p14:nvContentPartPr>
              <p14:cNvPr id="8" name="Ink 7">
                <a:extLst>
                  <a:ext uri="{FF2B5EF4-FFF2-40B4-BE49-F238E27FC236}">
                    <a16:creationId xmlns:a16="http://schemas.microsoft.com/office/drawing/2014/main" id="{9590F5A1-0A9C-472B-90FB-E5EB08377F4B}"/>
                  </a:ext>
                </a:extLst>
              </p14:cNvPr>
              <p14:cNvContentPartPr/>
              <p14:nvPr/>
            </p14:nvContentPartPr>
            <p14:xfrm>
              <a:off x="-711008" y="1803569"/>
              <a:ext cx="360" cy="360"/>
            </p14:xfrm>
          </p:contentPart>
        </mc:Choice>
        <mc:Fallback xmlns="">
          <p:pic>
            <p:nvPicPr>
              <p:cNvPr id="8" name="Ink 7">
                <a:extLst>
                  <a:ext uri="{FF2B5EF4-FFF2-40B4-BE49-F238E27FC236}">
                    <a16:creationId xmlns:a16="http://schemas.microsoft.com/office/drawing/2014/main" id="{9590F5A1-0A9C-472B-90FB-E5EB08377F4B}"/>
                  </a:ext>
                </a:extLst>
              </p:cNvPr>
              <p:cNvPicPr/>
              <p:nvPr/>
            </p:nvPicPr>
            <p:blipFill>
              <a:blip r:embed="rId3"/>
              <a:stretch>
                <a:fillRect/>
              </a:stretch>
            </p:blipFill>
            <p:spPr>
              <a:xfrm>
                <a:off x="-720008" y="1794569"/>
                <a:ext cx="18000" cy="18000"/>
              </a:xfrm>
              <a:prstGeom prst="rect">
                <a:avLst/>
              </a:prstGeom>
            </p:spPr>
          </p:pic>
        </mc:Fallback>
      </mc:AlternateContent>
      <p:sp>
        <p:nvSpPr>
          <p:cNvPr id="4" name="Rettangolo 3">
            <a:extLst>
              <a:ext uri="{FF2B5EF4-FFF2-40B4-BE49-F238E27FC236}">
                <a16:creationId xmlns:a16="http://schemas.microsoft.com/office/drawing/2014/main" id="{06A85A86-3B78-4477-8544-6AF93907CB3F}"/>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804925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E0D61E8-15A7-46E7-8F45-CABDF85B2767}"/>
              </a:ext>
            </a:extLst>
          </p:cNvPr>
          <p:cNvSpPr>
            <a:spLocks noGrp="1"/>
          </p:cNvSpPr>
          <p:nvPr>
            <p:ph type="title"/>
          </p:nvPr>
        </p:nvSpPr>
        <p:spPr/>
        <p:txBody>
          <a:bodyPr vert="horz" lIns="91440" tIns="45720" rIns="91440" bIns="45720" rtlCol="0" anchor="ctr" anchorCtr="0">
            <a:normAutofit/>
          </a:bodyPr>
          <a:lstStyle/>
          <a:p>
            <a:r>
              <a:rPr lang="it-IT" sz="3200" dirty="0" err="1"/>
              <a:t>Logical</a:t>
            </a:r>
            <a:r>
              <a:rPr lang="it-IT" sz="3200" dirty="0"/>
              <a:t> Schema</a:t>
            </a:r>
          </a:p>
        </p:txBody>
      </p:sp>
      <p:sp>
        <p:nvSpPr>
          <p:cNvPr id="5" name="TextBox 11">
            <a:extLst>
              <a:ext uri="{FF2B5EF4-FFF2-40B4-BE49-F238E27FC236}">
                <a16:creationId xmlns:a16="http://schemas.microsoft.com/office/drawing/2014/main" id="{499A977A-93D8-4964-AD16-51035A47367E}"/>
              </a:ext>
            </a:extLst>
          </p:cNvPr>
          <p:cNvSpPr txBox="1"/>
          <p:nvPr/>
        </p:nvSpPr>
        <p:spPr>
          <a:xfrm>
            <a:off x="307376" y="1774579"/>
            <a:ext cx="8548099" cy="3785652"/>
          </a:xfrm>
          <a:prstGeom prst="rect">
            <a:avLst/>
          </a:prstGeom>
          <a:noFill/>
        </p:spPr>
        <p:txBody>
          <a:bodyPr wrap="square" lIns="91440" tIns="45720" rIns="91440" bIns="45720" rtlCol="0" anchor="t">
            <a:spAutoFit/>
          </a:bodyPr>
          <a:lstStyle/>
          <a:p>
            <a:pPr marL="285750" indent="-285750">
              <a:buFont typeface="Wingdings" panose="05000000000000000000" pitchFamily="2" charset="2"/>
              <a:buChar char="§"/>
            </a:pPr>
            <a:endParaRPr lang="en-US" sz="2000" dirty="0"/>
          </a:p>
          <a:p>
            <a:pPr marL="342900" indent="-342900">
              <a:buFont typeface="Arial" panose="05000000000000000000" pitchFamily="2" charset="2"/>
              <a:buChar char="•"/>
            </a:pPr>
            <a:r>
              <a:rPr lang="en-US" sz="2000" dirty="0" err="1"/>
              <a:t>User_Data</a:t>
            </a:r>
            <a:r>
              <a:rPr lang="en-US" sz="2000" dirty="0"/>
              <a:t>(id, username, mail, password, </a:t>
            </a:r>
            <a:r>
              <a:rPr lang="en-US" sz="2000" dirty="0" err="1"/>
              <a:t>isEmployee</a:t>
            </a:r>
            <a:r>
              <a:rPr lang="en-US" sz="2000" dirty="0"/>
              <a:t>, </a:t>
            </a:r>
            <a:r>
              <a:rPr lang="en-US" sz="2000" dirty="0" err="1"/>
              <a:t>isInsolvent</a:t>
            </a:r>
            <a:r>
              <a:rPr lang="en-US" sz="2000" dirty="0"/>
              <a:t>)</a:t>
            </a:r>
            <a:endParaRPr lang="en-US" sz="2000" dirty="0">
              <a:cs typeface="Calibri"/>
            </a:endParaRPr>
          </a:p>
          <a:p>
            <a:pPr marL="342900" indent="-342900">
              <a:buFont typeface="Arial" panose="05000000000000000000" pitchFamily="2" charset="2"/>
              <a:buChar char="•"/>
            </a:pPr>
            <a:r>
              <a:rPr lang="en-US" sz="2000" dirty="0" err="1"/>
              <a:t>Package_Data</a:t>
            </a:r>
            <a:r>
              <a:rPr lang="en-US" sz="2000" dirty="0"/>
              <a:t>(id, name)</a:t>
            </a:r>
            <a:endParaRPr lang="en-US" sz="2000" dirty="0">
              <a:cs typeface="Calibri"/>
            </a:endParaRPr>
          </a:p>
          <a:p>
            <a:pPr marL="342900" indent="-342900">
              <a:buFont typeface="Arial" panose="05000000000000000000" pitchFamily="2" charset="2"/>
              <a:buChar char="•"/>
            </a:pPr>
            <a:r>
              <a:rPr lang="en-US" sz="2000" dirty="0" err="1"/>
              <a:t>Optional_Data</a:t>
            </a:r>
            <a:r>
              <a:rPr lang="en-US" sz="2000" dirty="0"/>
              <a:t>(id, name, </a:t>
            </a:r>
            <a:r>
              <a:rPr lang="en-US" sz="2000" dirty="0" err="1"/>
              <a:t>feeMonthly</a:t>
            </a:r>
            <a:r>
              <a:rPr lang="en-US" sz="2000" dirty="0"/>
              <a:t>)</a:t>
            </a:r>
            <a:endParaRPr lang="en-US" sz="2000" dirty="0">
              <a:cs typeface="Calibri"/>
            </a:endParaRPr>
          </a:p>
          <a:p>
            <a:pPr marL="342900" indent="-342900">
              <a:buFont typeface="Arial" panose="05000000000000000000" pitchFamily="2" charset="2"/>
              <a:buChar char="•"/>
            </a:pPr>
            <a:r>
              <a:rPr lang="en-US" sz="2000" dirty="0"/>
              <a:t>Service(id, type, minutes, </a:t>
            </a:r>
            <a:r>
              <a:rPr lang="en-US" sz="2000" dirty="0" err="1"/>
              <a:t>sms</a:t>
            </a:r>
            <a:r>
              <a:rPr lang="en-US" sz="2000" dirty="0"/>
              <a:t>, giga, </a:t>
            </a:r>
            <a:r>
              <a:rPr lang="en-US" sz="2000" dirty="0" err="1"/>
              <a:t>feeMinutes</a:t>
            </a:r>
            <a:r>
              <a:rPr lang="en-US" sz="2000" dirty="0"/>
              <a:t>, </a:t>
            </a:r>
            <a:r>
              <a:rPr lang="en-US" sz="2000" dirty="0" err="1"/>
              <a:t>feeSms</a:t>
            </a:r>
            <a:r>
              <a:rPr lang="en-US" sz="2000" dirty="0"/>
              <a:t>, </a:t>
            </a:r>
            <a:r>
              <a:rPr lang="en-US" sz="2000" dirty="0" err="1"/>
              <a:t>feeGiga</a:t>
            </a:r>
            <a:r>
              <a:rPr lang="en-US" sz="2000" dirty="0"/>
              <a:t>)</a:t>
            </a:r>
            <a:endParaRPr lang="en-US" sz="2000" dirty="0">
              <a:cs typeface="Calibri"/>
            </a:endParaRPr>
          </a:p>
          <a:p>
            <a:pPr marL="342900" indent="-342900">
              <a:buFont typeface="Arial" panose="05000000000000000000" pitchFamily="2" charset="2"/>
              <a:buChar char="•"/>
            </a:pPr>
            <a:r>
              <a:rPr lang="en-US" sz="2000" dirty="0" err="1"/>
              <a:t>ValidityPeriod</a:t>
            </a:r>
            <a:r>
              <a:rPr lang="en-US" sz="2000" dirty="0"/>
              <a:t>(id, month, </a:t>
            </a:r>
            <a:r>
              <a:rPr lang="en-US" sz="2000" dirty="0" err="1"/>
              <a:t>feeMonth</a:t>
            </a:r>
            <a:r>
              <a:rPr lang="en-US" sz="2000" dirty="0"/>
              <a:t>)</a:t>
            </a:r>
            <a:endParaRPr lang="en-US" sz="2000" dirty="0">
              <a:cs typeface="Calibri"/>
            </a:endParaRPr>
          </a:p>
          <a:p>
            <a:pPr marL="342900" indent="-342900">
              <a:buFont typeface="Arial" panose="05000000000000000000" pitchFamily="2" charset="2"/>
              <a:buChar char="•"/>
            </a:pPr>
            <a:r>
              <a:rPr lang="en-US" sz="2000" dirty="0" err="1"/>
              <a:t>Order_data</a:t>
            </a:r>
            <a:r>
              <a:rPr lang="en-US" sz="2000" dirty="0"/>
              <a:t>(id, </a:t>
            </a:r>
            <a:r>
              <a:rPr lang="en-US" sz="2000" dirty="0" err="1"/>
              <a:t>idUser</a:t>
            </a:r>
            <a:r>
              <a:rPr lang="en-US" sz="2000" dirty="0"/>
              <a:t>, </a:t>
            </a:r>
            <a:r>
              <a:rPr lang="en-US" sz="2000" dirty="0" err="1"/>
              <a:t>idPackage</a:t>
            </a:r>
            <a:r>
              <a:rPr lang="en-US" sz="2000" dirty="0"/>
              <a:t>, </a:t>
            </a:r>
            <a:r>
              <a:rPr lang="en-US" sz="2000" dirty="0" err="1"/>
              <a:t>idValidityperiod</a:t>
            </a:r>
            <a:r>
              <a:rPr lang="en-US" sz="2000" dirty="0"/>
              <a:t>, </a:t>
            </a:r>
            <a:r>
              <a:rPr lang="en-US" sz="2000" dirty="0" err="1"/>
              <a:t>dateTime</a:t>
            </a:r>
            <a:r>
              <a:rPr lang="en-US" sz="2000" dirty="0"/>
              <a:t>, </a:t>
            </a:r>
            <a:r>
              <a:rPr lang="en-US" sz="2000" dirty="0" err="1"/>
              <a:t>totalCost</a:t>
            </a:r>
            <a:r>
              <a:rPr lang="en-US" sz="2000" dirty="0"/>
              <a:t>, 					    </a:t>
            </a:r>
            <a:r>
              <a:rPr lang="en-US" sz="2000" dirty="0" err="1"/>
              <a:t>isValid</a:t>
            </a:r>
            <a:r>
              <a:rPr lang="en-US" sz="2000" dirty="0"/>
              <a:t>, </a:t>
            </a:r>
            <a:r>
              <a:rPr lang="en-US" sz="2000" dirty="0" err="1"/>
              <a:t>numberOfInvalid</a:t>
            </a:r>
            <a:r>
              <a:rPr lang="en-US" sz="2000" dirty="0"/>
              <a:t>, </a:t>
            </a:r>
            <a:r>
              <a:rPr lang="en-US" sz="2000" dirty="0" err="1"/>
              <a:t>dateActivation</a:t>
            </a:r>
            <a:r>
              <a:rPr lang="en-US" sz="2000" dirty="0"/>
              <a:t>)</a:t>
            </a:r>
            <a:endParaRPr lang="en-US" sz="2000" dirty="0">
              <a:cs typeface="Calibri"/>
            </a:endParaRPr>
          </a:p>
          <a:p>
            <a:pPr marL="342900" indent="-342900">
              <a:buFont typeface="Arial" panose="05000000000000000000" pitchFamily="2" charset="2"/>
              <a:buChar char="•"/>
            </a:pPr>
            <a:r>
              <a:rPr lang="en-US" sz="2000" dirty="0" err="1"/>
              <a:t>Package_Optional</a:t>
            </a:r>
            <a:r>
              <a:rPr lang="en-US" sz="2000" dirty="0"/>
              <a:t>(</a:t>
            </a:r>
            <a:r>
              <a:rPr lang="en-US" sz="2000" dirty="0" err="1"/>
              <a:t>idPackage</a:t>
            </a:r>
            <a:r>
              <a:rPr lang="en-US" sz="2000" dirty="0"/>
              <a:t>, </a:t>
            </a:r>
            <a:r>
              <a:rPr lang="en-US" sz="2000" dirty="0" err="1"/>
              <a:t>idOptional</a:t>
            </a:r>
            <a:r>
              <a:rPr lang="en-US" sz="2000" dirty="0"/>
              <a:t>)</a:t>
            </a:r>
            <a:endParaRPr lang="en-US" sz="2000" dirty="0">
              <a:cs typeface="Calibri"/>
            </a:endParaRPr>
          </a:p>
          <a:p>
            <a:pPr marL="342900" indent="-342900">
              <a:buFont typeface="Arial" panose="05000000000000000000" pitchFamily="2" charset="2"/>
              <a:buChar char="•"/>
            </a:pPr>
            <a:r>
              <a:rPr lang="en-US" sz="2000" dirty="0" err="1"/>
              <a:t>Order_Option</a:t>
            </a:r>
            <a:r>
              <a:rPr lang="en-US" sz="2000" dirty="0"/>
              <a:t>(</a:t>
            </a:r>
            <a:r>
              <a:rPr lang="en-US" sz="2000" dirty="0" err="1"/>
              <a:t>idOrder</a:t>
            </a:r>
            <a:r>
              <a:rPr lang="en-US" sz="2000" dirty="0"/>
              <a:t>, </a:t>
            </a:r>
            <a:r>
              <a:rPr lang="en-US" sz="2000" dirty="0" err="1"/>
              <a:t>idOptional</a:t>
            </a:r>
            <a:r>
              <a:rPr lang="en-US" sz="2000" dirty="0"/>
              <a:t>)</a:t>
            </a:r>
            <a:endParaRPr lang="en-US" sz="2000" dirty="0">
              <a:cs typeface="Calibri"/>
            </a:endParaRPr>
          </a:p>
          <a:p>
            <a:pPr marL="342900" indent="-342900">
              <a:buFont typeface="Arial" panose="05000000000000000000" pitchFamily="2" charset="2"/>
              <a:buChar char="•"/>
            </a:pPr>
            <a:r>
              <a:rPr lang="en-US" sz="2000" dirty="0" err="1"/>
              <a:t>Package_Service</a:t>
            </a:r>
            <a:r>
              <a:rPr lang="en-US" sz="2000" dirty="0"/>
              <a:t>(</a:t>
            </a:r>
            <a:r>
              <a:rPr lang="en-US" sz="2000" dirty="0" err="1"/>
              <a:t>idPackage</a:t>
            </a:r>
            <a:r>
              <a:rPr lang="en-US" sz="2000" dirty="0"/>
              <a:t>, </a:t>
            </a:r>
            <a:r>
              <a:rPr lang="en-US" sz="2000" dirty="0" err="1"/>
              <a:t>idService</a:t>
            </a:r>
            <a:r>
              <a:rPr lang="en-US" sz="2000" dirty="0"/>
              <a:t>)</a:t>
            </a:r>
            <a:endParaRPr lang="en-US" sz="2000" dirty="0">
              <a:cs typeface="Calibri"/>
            </a:endParaRPr>
          </a:p>
          <a:p>
            <a:pPr marL="342900" indent="-342900">
              <a:buFont typeface="Arial" panose="05000000000000000000" pitchFamily="2" charset="2"/>
              <a:buChar char="•"/>
            </a:pPr>
            <a:r>
              <a:rPr lang="en-US" sz="2000" dirty="0" err="1"/>
              <a:t>Package_Validity</a:t>
            </a:r>
            <a:r>
              <a:rPr lang="en-US" sz="2000" dirty="0"/>
              <a:t>(</a:t>
            </a:r>
            <a:r>
              <a:rPr lang="en-US" sz="2000" dirty="0" err="1"/>
              <a:t>idPackage</a:t>
            </a:r>
            <a:r>
              <a:rPr lang="en-US" sz="2000" dirty="0"/>
              <a:t>, </a:t>
            </a:r>
            <a:r>
              <a:rPr lang="en-US" sz="2000" dirty="0" err="1"/>
              <a:t>idValidity</a:t>
            </a:r>
            <a:r>
              <a:rPr lang="en-US" sz="2000" dirty="0"/>
              <a:t>)</a:t>
            </a:r>
            <a:endParaRPr lang="en-US" sz="2000" dirty="0">
              <a:cs typeface="Calibri"/>
            </a:endParaRPr>
          </a:p>
        </p:txBody>
      </p:sp>
      <p:sp>
        <p:nvSpPr>
          <p:cNvPr id="4" name="Rettangolo 3">
            <a:extLst>
              <a:ext uri="{FF2B5EF4-FFF2-40B4-BE49-F238E27FC236}">
                <a16:creationId xmlns:a16="http://schemas.microsoft.com/office/drawing/2014/main" id="{4C18417D-1B77-4662-A95E-7BBD6020DA42}"/>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3412872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91E4-7160-48E1-AC3A-433B9E823708}"/>
              </a:ext>
            </a:extLst>
          </p:cNvPr>
          <p:cNvSpPr>
            <a:spLocks noGrp="1"/>
          </p:cNvSpPr>
          <p:nvPr>
            <p:ph type="title"/>
          </p:nvPr>
        </p:nvSpPr>
        <p:spPr/>
        <p:txBody>
          <a:bodyPr vert="horz" lIns="91440" tIns="45720" rIns="91440" bIns="45720" rtlCol="0" anchor="ctr" anchorCtr="0">
            <a:normAutofit/>
          </a:bodyPr>
          <a:lstStyle/>
          <a:p>
            <a:r>
              <a:rPr lang="en-GB" sz="3200"/>
              <a:t>Trigger: </a:t>
            </a:r>
            <a:r>
              <a:rPr lang="en-GB" sz="3200" err="1"/>
              <a:t>createSeller</a:t>
            </a:r>
            <a:endParaRPr lang="en-GB" sz="3200"/>
          </a:p>
        </p:txBody>
      </p:sp>
      <p:sp>
        <p:nvSpPr>
          <p:cNvPr id="3" name="Content Placeholder 2">
            <a:extLst>
              <a:ext uri="{FF2B5EF4-FFF2-40B4-BE49-F238E27FC236}">
                <a16:creationId xmlns:a16="http://schemas.microsoft.com/office/drawing/2014/main" id="{5A41629A-2049-4EBD-90DA-DB47D649ACC1}"/>
              </a:ext>
            </a:extLst>
          </p:cNvPr>
          <p:cNvSpPr>
            <a:spLocks noGrp="1"/>
          </p:cNvSpPr>
          <p:nvPr>
            <p:ph idx="1"/>
          </p:nvPr>
        </p:nvSpPr>
        <p:spPr/>
        <p:txBody>
          <a:bodyPr/>
          <a:lstStyle/>
          <a:p>
            <a:pPr lvl="1"/>
            <a:r>
              <a:rPr lang="it-IT" dirty="0"/>
              <a:t>After an </a:t>
            </a:r>
            <a:r>
              <a:rPr lang="it-IT" dirty="0" err="1"/>
              <a:t>insert</a:t>
            </a:r>
            <a:r>
              <a:rPr lang="it-IT" dirty="0"/>
              <a:t> in the </a:t>
            </a:r>
            <a:r>
              <a:rPr lang="it-IT" dirty="0" err="1"/>
              <a:t>optional_data</a:t>
            </a:r>
            <a:r>
              <a:rPr lang="it-IT" dirty="0"/>
              <a:t> table</a:t>
            </a:r>
          </a:p>
          <a:p>
            <a:pPr lvl="1"/>
            <a:r>
              <a:rPr lang="it-IT" dirty="0" err="1"/>
              <a:t>Insert</a:t>
            </a:r>
            <a:r>
              <a:rPr lang="it-IT" dirty="0"/>
              <a:t> a new </a:t>
            </a:r>
            <a:r>
              <a:rPr lang="it-IT" dirty="0" err="1"/>
              <a:t>row</a:t>
            </a:r>
            <a:r>
              <a:rPr lang="it-IT" dirty="0"/>
              <a:t> in the </a:t>
            </a:r>
            <a:r>
              <a:rPr lang="it-IT" dirty="0" err="1"/>
              <a:t>seller_optional</a:t>
            </a:r>
            <a:r>
              <a:rPr lang="it-IT" dirty="0"/>
              <a:t> table of the new </a:t>
            </a:r>
            <a:r>
              <a:rPr lang="it-IT" dirty="0" err="1"/>
              <a:t>inserted</a:t>
            </a:r>
            <a:r>
              <a:rPr lang="it-IT" dirty="0"/>
              <a:t> optional</a:t>
            </a:r>
          </a:p>
        </p:txBody>
      </p:sp>
      <p:sp>
        <p:nvSpPr>
          <p:cNvPr id="4" name="TextBox 3">
            <a:extLst>
              <a:ext uri="{FF2B5EF4-FFF2-40B4-BE49-F238E27FC236}">
                <a16:creationId xmlns:a16="http://schemas.microsoft.com/office/drawing/2014/main" id="{CF4A2DAD-6EBC-448C-898F-1907C33EF79D}"/>
              </a:ext>
            </a:extLst>
          </p:cNvPr>
          <p:cNvSpPr txBox="1"/>
          <p:nvPr/>
        </p:nvSpPr>
        <p:spPr>
          <a:xfrm>
            <a:off x="1152791" y="3071192"/>
            <a:ext cx="6932543" cy="2031325"/>
          </a:xfrm>
          <a:prstGeom prst="rect">
            <a:avLst/>
          </a:prstGeom>
          <a:noFill/>
          <a:ln>
            <a:solidFill>
              <a:schemeClr val="tx1"/>
            </a:solidFill>
          </a:ln>
        </p:spPr>
        <p:txBody>
          <a:bodyPr wrap="square" lIns="91440" tIns="45720" rIns="91440" bIns="45720" rtlCol="0" anchor="t">
            <a:spAutoFit/>
          </a:bodyPr>
          <a:lstStyle/>
          <a:p>
            <a:r>
              <a:rPr lang="en-GB" i="1"/>
              <a:t>CREATE TRIGGER `</a:t>
            </a:r>
            <a:r>
              <a:rPr lang="en-GB" i="1" err="1"/>
              <a:t>createSeller</a:t>
            </a:r>
            <a:r>
              <a:rPr lang="en-GB" i="1"/>
              <a:t>` </a:t>
            </a:r>
            <a:endParaRPr lang="en-GB" i="1">
              <a:cs typeface="Calibri"/>
            </a:endParaRPr>
          </a:p>
          <a:p>
            <a:r>
              <a:rPr lang="en-GB" i="1"/>
              <a:t>AFTER INSERT ON `</a:t>
            </a:r>
            <a:r>
              <a:rPr lang="en-GB" i="1" err="1"/>
              <a:t>optional_data</a:t>
            </a:r>
            <a:r>
              <a:rPr lang="en-GB" i="1"/>
              <a:t>` </a:t>
            </a:r>
            <a:endParaRPr lang="en-GB" i="1">
              <a:cs typeface="Calibri"/>
            </a:endParaRPr>
          </a:p>
          <a:p>
            <a:r>
              <a:rPr lang="en-GB" i="1"/>
              <a:t>FOR EACH ROW </a:t>
            </a:r>
            <a:endParaRPr lang="en-GB" i="1">
              <a:cs typeface="Calibri"/>
            </a:endParaRPr>
          </a:p>
          <a:p>
            <a:r>
              <a:rPr lang="en-GB" i="1"/>
              <a:t>begin            </a:t>
            </a:r>
            <a:endParaRPr lang="en-GB" i="1">
              <a:cs typeface="Calibri"/>
            </a:endParaRPr>
          </a:p>
          <a:p>
            <a:r>
              <a:rPr lang="en-GB" i="1"/>
              <a:t>	insert into </a:t>
            </a:r>
            <a:r>
              <a:rPr lang="en-GB" i="1" err="1"/>
              <a:t>seller_optional</a:t>
            </a:r>
            <a:r>
              <a:rPr lang="en-GB" i="1"/>
              <a:t>            </a:t>
            </a:r>
            <a:endParaRPr lang="en-GB" i="1">
              <a:cs typeface="Calibri"/>
            </a:endParaRPr>
          </a:p>
          <a:p>
            <a:r>
              <a:rPr lang="en-GB" i="1"/>
              <a:t>	values(new.id, new.name, </a:t>
            </a:r>
            <a:r>
              <a:rPr lang="en-GB" i="1" err="1"/>
              <a:t>new.feeMonthly</a:t>
            </a:r>
            <a:r>
              <a:rPr lang="en-GB" i="1"/>
              <a:t>, 0);   </a:t>
            </a:r>
            <a:endParaRPr lang="en-GB" i="1">
              <a:cs typeface="Calibri"/>
            </a:endParaRPr>
          </a:p>
          <a:p>
            <a:r>
              <a:rPr lang="en-GB" i="1"/>
              <a:t>end</a:t>
            </a:r>
            <a:endParaRPr lang="en-GB" i="1">
              <a:cs typeface="Calibri"/>
            </a:endParaRPr>
          </a:p>
        </p:txBody>
      </p:sp>
      <p:sp>
        <p:nvSpPr>
          <p:cNvPr id="5" name="Rettangolo 3">
            <a:extLst>
              <a:ext uri="{FF2B5EF4-FFF2-40B4-BE49-F238E27FC236}">
                <a16:creationId xmlns:a16="http://schemas.microsoft.com/office/drawing/2014/main" id="{99FDCD1B-6422-4102-871C-5FFD886F5A3E}"/>
              </a:ext>
            </a:extLst>
          </p:cNvPr>
          <p:cNvSpPr/>
          <p:nvPr/>
        </p:nvSpPr>
        <p:spPr>
          <a:xfrm>
            <a:off x="220576" y="6272819"/>
            <a:ext cx="3179427" cy="473978"/>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lIns="91440" tIns="45720" rIns="91440" bIns="45720" rtlCol="0" anchor="ctr"/>
          <a:lstStyle/>
          <a:p>
            <a:pPr algn="ctr"/>
            <a:r>
              <a:rPr lang="it-IT" sz="1400" b="1">
                <a:cs typeface="Calibri"/>
              </a:rPr>
              <a:t>Davide Canali</a:t>
            </a:r>
            <a:r>
              <a:rPr lang="it-IT" b="1">
                <a:cs typeface="Calibri"/>
              </a:rPr>
              <a:t> </a:t>
            </a:r>
            <a:r>
              <a:rPr lang="it-IT" sz="1400" b="1">
                <a:cs typeface="Calibri"/>
              </a:rPr>
              <a:t>– Matteo Cordioli</a:t>
            </a:r>
          </a:p>
        </p:txBody>
      </p:sp>
    </p:spTree>
    <p:extLst>
      <p:ext uri="{BB962C8B-B14F-4D97-AF65-F5344CB8AC3E}">
        <p14:creationId xmlns:p14="http://schemas.microsoft.com/office/powerpoint/2010/main" val="1579887732"/>
      </p:ext>
    </p:extLst>
  </p:cSld>
  <p:clrMapOvr>
    <a:masterClrMapping/>
  </p:clrMapOvr>
</p:sld>
</file>

<file path=ppt/theme/theme1.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heme1" id="{45531B20-C992-4650-970B-BC85F647BE6F}" vid="{32007297-CFC8-425E-9AA4-21E3B8CCFA7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Theme1</Template>
  <TotalTime>125</TotalTime>
  <Words>6296</Words>
  <Application>Microsoft Office PowerPoint</Application>
  <PresentationFormat>On-screen Show (4:3)</PresentationFormat>
  <Paragraphs>832</Paragraphs>
  <Slides>50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50</vt:i4>
      </vt:variant>
    </vt:vector>
  </HeadingPairs>
  <TitlesOfParts>
    <vt:vector size="55" baseType="lpstr">
      <vt:lpstr>Arial</vt:lpstr>
      <vt:lpstr>Arial,Sans-Serif</vt:lpstr>
      <vt:lpstr>Calibri</vt:lpstr>
      <vt:lpstr>Wingdings</vt:lpstr>
      <vt:lpstr>Theme1</vt:lpstr>
      <vt:lpstr>Data base 2</vt:lpstr>
      <vt:lpstr>Index</vt:lpstr>
      <vt:lpstr>Specifications 1/2</vt:lpstr>
      <vt:lpstr>PowerPoint Presentation</vt:lpstr>
      <vt:lpstr>Specification interpretation</vt:lpstr>
      <vt:lpstr>Entity Relationship</vt:lpstr>
      <vt:lpstr>Motivations of the ER design</vt:lpstr>
      <vt:lpstr>Logical Schema</vt:lpstr>
      <vt:lpstr>Trigger: createSeller</vt:lpstr>
      <vt:lpstr>Trigger: newPackageValidityOrder</vt:lpstr>
      <vt:lpstr>Trigger: newPackageOrder</vt:lpstr>
      <vt:lpstr>Trigger: newSuspended</vt:lpstr>
      <vt:lpstr>Trigger: addAlert</vt:lpstr>
      <vt:lpstr>Trigger: updatePackageValidityOrder</vt:lpstr>
      <vt:lpstr>Trigger: updateSuspended</vt:lpstr>
      <vt:lpstr>Trigger: updateSellerOrder</vt:lpstr>
      <vt:lpstr>Trigger: updatePackageOrder</vt:lpstr>
      <vt:lpstr>Trigger: updateAlert</vt:lpstr>
      <vt:lpstr>Trigger: updateSeller</vt:lpstr>
      <vt:lpstr>Trigger: newAverage</vt:lpstr>
      <vt:lpstr>Trigger: newPackage</vt:lpstr>
      <vt:lpstr>Trigger: newPackageValidity</vt:lpstr>
      <vt:lpstr>Trigger: newInsolventUser</vt:lpstr>
      <vt:lpstr>ORM Design</vt:lpstr>
      <vt:lpstr>PowerPoint Presentation</vt:lpstr>
      <vt:lpstr>PowerPoint Presentation</vt:lpstr>
      <vt:lpstr>PowerPoint Presentation</vt:lpstr>
      <vt:lpstr>PowerPoint Presentation</vt:lpstr>
      <vt:lpstr>PowerPoint Presentation</vt:lpstr>
      <vt:lpstr>Relationship “OrderedValidity” </vt:lpstr>
      <vt:lpstr>Relationship “OrderedPack” </vt:lpstr>
      <vt:lpstr>Entity Design</vt:lpstr>
      <vt:lpstr>OptionalData Entity</vt:lpstr>
      <vt:lpstr>OrderData Entity</vt:lpstr>
      <vt:lpstr>OrderOption Entity</vt:lpstr>
      <vt:lpstr>PackageData Entity</vt:lpstr>
      <vt:lpstr>PackageOption Entity</vt:lpstr>
      <vt:lpstr>PackageService Entity</vt:lpstr>
      <vt:lpstr>PackageValidity Entity</vt:lpstr>
      <vt:lpstr>Service Entity</vt:lpstr>
      <vt:lpstr>UserData Entity</vt:lpstr>
      <vt:lpstr>ValidityPeriod Entity</vt:lpstr>
      <vt:lpstr>Functional analysis of the interaction</vt:lpstr>
      <vt:lpstr>Functional analysis of the interaction</vt:lpstr>
      <vt:lpstr>PowerPoint Presentation</vt:lpstr>
      <vt:lpstr>PowerPoint Presentation</vt:lpstr>
      <vt:lpstr>PowerPoint Presentation</vt:lpstr>
      <vt:lpstr>PowerPoint Presentation</vt:lpstr>
      <vt:lpstr>UML Sequence Diagram </vt:lpstr>
      <vt:lpstr> Buy order diagram</vt:lpstr>
    </vt:vector>
  </TitlesOfParts>
  <Company>HP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bases 2</dc:title>
  <dc:creator>Piero</dc:creator>
  <cp:lastModifiedBy>Davide Canali</cp:lastModifiedBy>
  <cp:revision>8</cp:revision>
  <dcterms:created xsi:type="dcterms:W3CDTF">2020-11-06T10:16:45Z</dcterms:created>
  <dcterms:modified xsi:type="dcterms:W3CDTF">2022-02-08T15:54:50Z</dcterms:modified>
</cp:coreProperties>
</file>

<file path=docProps/thumbnail.jpeg>
</file>